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7" r:id="rId5"/>
  </p:sldIdLst>
  <p:sldSz cx="7559675" cy="1069181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7E6E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3" autoAdjust="0"/>
    <p:restoredTop sz="94660"/>
  </p:normalViewPr>
  <p:slideViewPr>
    <p:cSldViewPr snapToGrid="0">
      <p:cViewPr>
        <p:scale>
          <a:sx n="48" d="100"/>
          <a:sy n="48" d="100"/>
        </p:scale>
        <p:origin x="2280" y="-1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4" Type="http://schemas.openxmlformats.org/officeDocument/2006/relationships/slideMaster" Target="slideMasters/slideMaster1.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66976" y="1749795"/>
            <a:ext cx="6425724" cy="3722335"/>
          </a:xfrm>
        </p:spPr>
        <p:txBody>
          <a:bodyPr anchor="b"/>
          <a:lstStyle>
            <a:lvl1pPr algn="ctr">
              <a:defRPr sz="4960"/>
            </a:lvl1pPr>
          </a:lstStyle>
          <a:p>
            <a:r>
              <a:rPr lang="en-US"/>
              <a:t>Click to edit Master title style</a:t>
            </a:r>
            <a:endParaRPr lang="en-US" dirty="0"/>
          </a:p>
        </p:txBody>
      </p:sp>
      <p:sp>
        <p:nvSpPr>
          <p:cNvPr id="3" name="Subtitle 2"/>
          <p:cNvSpPr>
            <a:spLocks noGrp="1"/>
          </p:cNvSpPr>
          <p:nvPr>
            <p:ph type="subTitle" idx="1"/>
          </p:nvPr>
        </p:nvSpPr>
        <p:spPr>
          <a:xfrm>
            <a:off x="944960" y="5615678"/>
            <a:ext cx="5669756" cy="2581379"/>
          </a:xfrm>
        </p:spPr>
        <p:txBody>
          <a:bodyPr/>
          <a:lstStyle>
            <a:lvl1pPr marL="0" indent="0" algn="ctr">
              <a:buNone/>
              <a:defRPr sz="1984"/>
            </a:lvl1pPr>
            <a:lvl2pPr marL="377967" indent="0" algn="ctr">
              <a:buNone/>
              <a:defRPr sz="1653"/>
            </a:lvl2pPr>
            <a:lvl3pPr marL="755934" indent="0" algn="ctr">
              <a:buNone/>
              <a:defRPr sz="1488"/>
            </a:lvl3pPr>
            <a:lvl4pPr marL="1133902" indent="0" algn="ctr">
              <a:buNone/>
              <a:defRPr sz="1323"/>
            </a:lvl4pPr>
            <a:lvl5pPr marL="1511869" indent="0" algn="ctr">
              <a:buNone/>
              <a:defRPr sz="1323"/>
            </a:lvl5pPr>
            <a:lvl6pPr marL="1889836" indent="0" algn="ctr">
              <a:buNone/>
              <a:defRPr sz="1323"/>
            </a:lvl6pPr>
            <a:lvl7pPr marL="2267803" indent="0" algn="ctr">
              <a:buNone/>
              <a:defRPr sz="1323"/>
            </a:lvl7pPr>
            <a:lvl8pPr marL="2645771" indent="0" algn="ctr">
              <a:buNone/>
              <a:defRPr sz="1323"/>
            </a:lvl8pPr>
            <a:lvl9pPr marL="3023738" indent="0" algn="ctr">
              <a:buNone/>
              <a:defRPr sz="1323"/>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977335D-26A5-45D7-AF04-C419258551B6}" type="datetimeFigureOut">
              <a:rPr lang="en-GB" smtClean="0"/>
              <a:t>15/05/2026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31337202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977335D-26A5-45D7-AF04-C419258551B6}" type="datetimeFigureOut">
              <a:rPr lang="en-GB" smtClean="0"/>
              <a:t>15/05/2026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30649439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15791" y="2665532"/>
            <a:ext cx="6520220" cy="4447496"/>
          </a:xfrm>
        </p:spPr>
        <p:txBody>
          <a:bodyPr anchor="b"/>
          <a:lstStyle>
            <a:lvl1pPr>
              <a:defRPr sz="4960"/>
            </a:lvl1pPr>
          </a:lstStyle>
          <a:p>
            <a:r>
              <a:rPr lang="en-US"/>
              <a:t>Click to edit Master title style</a:t>
            </a:r>
            <a:endParaRPr lang="en-US" dirty="0"/>
          </a:p>
        </p:txBody>
      </p:sp>
      <p:sp>
        <p:nvSpPr>
          <p:cNvPr id="3" name="Text Placeholder 2"/>
          <p:cNvSpPr>
            <a:spLocks noGrp="1"/>
          </p:cNvSpPr>
          <p:nvPr>
            <p:ph type="body" idx="1"/>
          </p:nvPr>
        </p:nvSpPr>
        <p:spPr>
          <a:xfrm>
            <a:off x="515791" y="7155103"/>
            <a:ext cx="6520220" cy="2338833"/>
          </a:xfrm>
        </p:spPr>
        <p:txBody>
          <a:bodyPr/>
          <a:lstStyle>
            <a:lvl1pPr marL="0" indent="0">
              <a:buNone/>
              <a:defRPr sz="1984">
                <a:solidFill>
                  <a:schemeClr val="tx1"/>
                </a:solidFill>
              </a:defRPr>
            </a:lvl1pPr>
            <a:lvl2pPr marL="377967" indent="0">
              <a:buNone/>
              <a:defRPr sz="1653">
                <a:solidFill>
                  <a:schemeClr val="tx1">
                    <a:tint val="75000"/>
                  </a:schemeClr>
                </a:solidFill>
              </a:defRPr>
            </a:lvl2pPr>
            <a:lvl3pPr marL="755934" indent="0">
              <a:buNone/>
              <a:defRPr sz="1488">
                <a:solidFill>
                  <a:schemeClr val="tx1">
                    <a:tint val="75000"/>
                  </a:schemeClr>
                </a:solidFill>
              </a:defRPr>
            </a:lvl3pPr>
            <a:lvl4pPr marL="1133902" indent="0">
              <a:buNone/>
              <a:defRPr sz="1323">
                <a:solidFill>
                  <a:schemeClr val="tx1">
                    <a:tint val="75000"/>
                  </a:schemeClr>
                </a:solidFill>
              </a:defRPr>
            </a:lvl4pPr>
            <a:lvl5pPr marL="1511869" indent="0">
              <a:buNone/>
              <a:defRPr sz="1323">
                <a:solidFill>
                  <a:schemeClr val="tx1">
                    <a:tint val="75000"/>
                  </a:schemeClr>
                </a:solidFill>
              </a:defRPr>
            </a:lvl5pPr>
            <a:lvl6pPr marL="1889836" indent="0">
              <a:buNone/>
              <a:defRPr sz="1323">
                <a:solidFill>
                  <a:schemeClr val="tx1">
                    <a:tint val="75000"/>
                  </a:schemeClr>
                </a:solidFill>
              </a:defRPr>
            </a:lvl6pPr>
            <a:lvl7pPr marL="2267803" indent="0">
              <a:buNone/>
              <a:defRPr sz="1323">
                <a:solidFill>
                  <a:schemeClr val="tx1">
                    <a:tint val="75000"/>
                  </a:schemeClr>
                </a:solidFill>
              </a:defRPr>
            </a:lvl7pPr>
            <a:lvl8pPr marL="2645771" indent="0">
              <a:buNone/>
              <a:defRPr sz="1323">
                <a:solidFill>
                  <a:schemeClr val="tx1">
                    <a:tint val="75000"/>
                  </a:schemeClr>
                </a:solidFill>
              </a:defRPr>
            </a:lvl8pPr>
            <a:lvl9pPr marL="3023738" indent="0">
              <a:buNone/>
              <a:defRPr sz="1323">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977335D-26A5-45D7-AF04-C419258551B6}" type="datetimeFigureOut">
              <a:rPr lang="en-GB" smtClean="0"/>
              <a:t>15/05/2026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34550639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519728" y="2846200"/>
            <a:ext cx="3212862" cy="678385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827085" y="2846200"/>
            <a:ext cx="3212862" cy="678385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977335D-26A5-45D7-AF04-C419258551B6}" type="datetimeFigureOut">
              <a:rPr lang="en-GB" smtClean="0"/>
              <a:t>15/05/2026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38820700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20712" y="569242"/>
            <a:ext cx="6520220" cy="2066590"/>
          </a:xfrm>
        </p:spPr>
        <p:txBody>
          <a:bodyPr/>
          <a:lstStyle/>
          <a:p>
            <a:r>
              <a:rPr lang="en-US"/>
              <a:t>Click to edit Master title style</a:t>
            </a:r>
            <a:endParaRPr lang="en-US" dirty="0"/>
          </a:p>
        </p:txBody>
      </p:sp>
      <p:sp>
        <p:nvSpPr>
          <p:cNvPr id="3" name="Text Placeholder 2"/>
          <p:cNvSpPr>
            <a:spLocks noGrp="1"/>
          </p:cNvSpPr>
          <p:nvPr>
            <p:ph type="body" idx="1"/>
          </p:nvPr>
        </p:nvSpPr>
        <p:spPr>
          <a:xfrm>
            <a:off x="520713" y="2620980"/>
            <a:ext cx="3198096" cy="1284502"/>
          </a:xfrm>
        </p:spPr>
        <p:txBody>
          <a:bodyPr anchor="b"/>
          <a:lstStyle>
            <a:lvl1pPr marL="0" indent="0">
              <a:buNone/>
              <a:defRPr sz="1984" b="1"/>
            </a:lvl1pPr>
            <a:lvl2pPr marL="377967" indent="0">
              <a:buNone/>
              <a:defRPr sz="1653" b="1"/>
            </a:lvl2pPr>
            <a:lvl3pPr marL="755934" indent="0">
              <a:buNone/>
              <a:defRPr sz="1488" b="1"/>
            </a:lvl3pPr>
            <a:lvl4pPr marL="1133902" indent="0">
              <a:buNone/>
              <a:defRPr sz="1323" b="1"/>
            </a:lvl4pPr>
            <a:lvl5pPr marL="1511869" indent="0">
              <a:buNone/>
              <a:defRPr sz="1323" b="1"/>
            </a:lvl5pPr>
            <a:lvl6pPr marL="1889836" indent="0">
              <a:buNone/>
              <a:defRPr sz="1323" b="1"/>
            </a:lvl6pPr>
            <a:lvl7pPr marL="2267803" indent="0">
              <a:buNone/>
              <a:defRPr sz="1323" b="1"/>
            </a:lvl7pPr>
            <a:lvl8pPr marL="2645771" indent="0">
              <a:buNone/>
              <a:defRPr sz="1323" b="1"/>
            </a:lvl8pPr>
            <a:lvl9pPr marL="3023738" indent="0">
              <a:buNone/>
              <a:defRPr sz="1323" b="1"/>
            </a:lvl9pPr>
          </a:lstStyle>
          <a:p>
            <a:pPr lvl="0"/>
            <a:r>
              <a:rPr lang="en-US"/>
              <a:t>Edit Master text styles</a:t>
            </a:r>
          </a:p>
        </p:txBody>
      </p:sp>
      <p:sp>
        <p:nvSpPr>
          <p:cNvPr id="4" name="Content Placeholder 3"/>
          <p:cNvSpPr>
            <a:spLocks noGrp="1"/>
          </p:cNvSpPr>
          <p:nvPr>
            <p:ph sz="half" idx="2"/>
          </p:nvPr>
        </p:nvSpPr>
        <p:spPr>
          <a:xfrm>
            <a:off x="520713" y="3905482"/>
            <a:ext cx="3198096" cy="574437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827086" y="2620980"/>
            <a:ext cx="3213847" cy="1284502"/>
          </a:xfrm>
        </p:spPr>
        <p:txBody>
          <a:bodyPr anchor="b"/>
          <a:lstStyle>
            <a:lvl1pPr marL="0" indent="0">
              <a:buNone/>
              <a:defRPr sz="1984" b="1"/>
            </a:lvl1pPr>
            <a:lvl2pPr marL="377967" indent="0">
              <a:buNone/>
              <a:defRPr sz="1653" b="1"/>
            </a:lvl2pPr>
            <a:lvl3pPr marL="755934" indent="0">
              <a:buNone/>
              <a:defRPr sz="1488" b="1"/>
            </a:lvl3pPr>
            <a:lvl4pPr marL="1133902" indent="0">
              <a:buNone/>
              <a:defRPr sz="1323" b="1"/>
            </a:lvl4pPr>
            <a:lvl5pPr marL="1511869" indent="0">
              <a:buNone/>
              <a:defRPr sz="1323" b="1"/>
            </a:lvl5pPr>
            <a:lvl6pPr marL="1889836" indent="0">
              <a:buNone/>
              <a:defRPr sz="1323" b="1"/>
            </a:lvl6pPr>
            <a:lvl7pPr marL="2267803" indent="0">
              <a:buNone/>
              <a:defRPr sz="1323" b="1"/>
            </a:lvl7pPr>
            <a:lvl8pPr marL="2645771" indent="0">
              <a:buNone/>
              <a:defRPr sz="1323" b="1"/>
            </a:lvl8pPr>
            <a:lvl9pPr marL="3023738" indent="0">
              <a:buNone/>
              <a:defRPr sz="1323" b="1"/>
            </a:lvl9pPr>
          </a:lstStyle>
          <a:p>
            <a:pPr lvl="0"/>
            <a:r>
              <a:rPr lang="en-US"/>
              <a:t>Edit Master text styles</a:t>
            </a:r>
          </a:p>
        </p:txBody>
      </p:sp>
      <p:sp>
        <p:nvSpPr>
          <p:cNvPr id="6" name="Content Placeholder 5"/>
          <p:cNvSpPr>
            <a:spLocks noGrp="1"/>
          </p:cNvSpPr>
          <p:nvPr>
            <p:ph sz="quarter" idx="4"/>
          </p:nvPr>
        </p:nvSpPr>
        <p:spPr>
          <a:xfrm>
            <a:off x="3827086" y="3905482"/>
            <a:ext cx="3213847" cy="574437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977335D-26A5-45D7-AF04-C419258551B6}" type="datetimeFigureOut">
              <a:rPr lang="en-GB" smtClean="0"/>
              <a:t>15/05/2026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26335794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977335D-26A5-45D7-AF04-C419258551B6}" type="datetimeFigureOut">
              <a:rPr lang="en-GB" smtClean="0"/>
              <a:t>15/05/2026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13796937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977335D-26A5-45D7-AF04-C419258551B6}" type="datetimeFigureOut">
              <a:rPr lang="en-GB" smtClean="0"/>
              <a:t>15/05/2026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38107528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20712" y="712788"/>
            <a:ext cx="2438192" cy="2494756"/>
          </a:xfrm>
        </p:spPr>
        <p:txBody>
          <a:bodyPr anchor="b"/>
          <a:lstStyle>
            <a:lvl1pPr>
              <a:defRPr sz="2645"/>
            </a:lvl1pPr>
          </a:lstStyle>
          <a:p>
            <a:r>
              <a:rPr lang="en-US"/>
              <a:t>Click to edit Master title style</a:t>
            </a:r>
            <a:endParaRPr lang="en-US" dirty="0"/>
          </a:p>
        </p:txBody>
      </p:sp>
      <p:sp>
        <p:nvSpPr>
          <p:cNvPr id="3" name="Content Placeholder 2"/>
          <p:cNvSpPr>
            <a:spLocks noGrp="1"/>
          </p:cNvSpPr>
          <p:nvPr>
            <p:ph idx="1"/>
          </p:nvPr>
        </p:nvSpPr>
        <p:spPr>
          <a:xfrm>
            <a:off x="3213847" y="1539425"/>
            <a:ext cx="3827085" cy="7598117"/>
          </a:xfrm>
        </p:spPr>
        <p:txBody>
          <a:bodyPr/>
          <a:lstStyle>
            <a:lvl1pPr>
              <a:defRPr sz="2645"/>
            </a:lvl1pPr>
            <a:lvl2pPr>
              <a:defRPr sz="2315"/>
            </a:lvl2pPr>
            <a:lvl3pPr>
              <a:defRPr sz="1984"/>
            </a:lvl3pPr>
            <a:lvl4pPr>
              <a:defRPr sz="1653"/>
            </a:lvl4pPr>
            <a:lvl5pPr>
              <a:defRPr sz="1653"/>
            </a:lvl5pPr>
            <a:lvl6pPr>
              <a:defRPr sz="1653"/>
            </a:lvl6pPr>
            <a:lvl7pPr>
              <a:defRPr sz="1653"/>
            </a:lvl7pPr>
            <a:lvl8pPr>
              <a:defRPr sz="1653"/>
            </a:lvl8pPr>
            <a:lvl9pPr>
              <a:defRPr sz="1653"/>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20712" y="3207544"/>
            <a:ext cx="2438192" cy="5942372"/>
          </a:xfrm>
        </p:spPr>
        <p:txBody>
          <a:bodyPr/>
          <a:lstStyle>
            <a:lvl1pPr marL="0" indent="0">
              <a:buNone/>
              <a:defRPr sz="1323"/>
            </a:lvl1pPr>
            <a:lvl2pPr marL="377967" indent="0">
              <a:buNone/>
              <a:defRPr sz="1157"/>
            </a:lvl2pPr>
            <a:lvl3pPr marL="755934" indent="0">
              <a:buNone/>
              <a:defRPr sz="992"/>
            </a:lvl3pPr>
            <a:lvl4pPr marL="1133902" indent="0">
              <a:buNone/>
              <a:defRPr sz="827"/>
            </a:lvl4pPr>
            <a:lvl5pPr marL="1511869" indent="0">
              <a:buNone/>
              <a:defRPr sz="827"/>
            </a:lvl5pPr>
            <a:lvl6pPr marL="1889836" indent="0">
              <a:buNone/>
              <a:defRPr sz="827"/>
            </a:lvl6pPr>
            <a:lvl7pPr marL="2267803" indent="0">
              <a:buNone/>
              <a:defRPr sz="827"/>
            </a:lvl7pPr>
            <a:lvl8pPr marL="2645771" indent="0">
              <a:buNone/>
              <a:defRPr sz="827"/>
            </a:lvl8pPr>
            <a:lvl9pPr marL="3023738" indent="0">
              <a:buNone/>
              <a:defRPr sz="827"/>
            </a:lvl9pPr>
          </a:lstStyle>
          <a:p>
            <a:pPr lvl="0"/>
            <a:r>
              <a:rPr lang="en-US"/>
              <a:t>Edit Master text styles</a:t>
            </a:r>
          </a:p>
        </p:txBody>
      </p:sp>
      <p:sp>
        <p:nvSpPr>
          <p:cNvPr id="5" name="Date Placeholder 4"/>
          <p:cNvSpPr>
            <a:spLocks noGrp="1"/>
          </p:cNvSpPr>
          <p:nvPr>
            <p:ph type="dt" sz="half" idx="10"/>
          </p:nvPr>
        </p:nvSpPr>
        <p:spPr/>
        <p:txBody>
          <a:bodyPr/>
          <a:lstStyle/>
          <a:p>
            <a:fld id="{6977335D-26A5-45D7-AF04-C419258551B6}" type="datetimeFigureOut">
              <a:rPr lang="en-GB" smtClean="0"/>
              <a:t>15/05/2026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35539682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20712" y="712788"/>
            <a:ext cx="2438192" cy="2494756"/>
          </a:xfrm>
        </p:spPr>
        <p:txBody>
          <a:bodyPr anchor="b"/>
          <a:lstStyle>
            <a:lvl1pPr>
              <a:defRPr sz="2645"/>
            </a:lvl1pPr>
          </a:lstStyle>
          <a:p>
            <a:r>
              <a:rPr lang="en-US"/>
              <a:t>Click to edit Master title style</a:t>
            </a:r>
            <a:endParaRPr lang="en-US" dirty="0"/>
          </a:p>
        </p:txBody>
      </p:sp>
      <p:sp>
        <p:nvSpPr>
          <p:cNvPr id="3" name="Picture Placeholder 2"/>
          <p:cNvSpPr>
            <a:spLocks noGrp="1" noChangeAspect="1"/>
          </p:cNvSpPr>
          <p:nvPr>
            <p:ph type="pic" idx="1"/>
          </p:nvPr>
        </p:nvSpPr>
        <p:spPr>
          <a:xfrm>
            <a:off x="3213847" y="1539425"/>
            <a:ext cx="3827085" cy="7598117"/>
          </a:xfrm>
        </p:spPr>
        <p:txBody>
          <a:bodyPr anchor="t"/>
          <a:lstStyle>
            <a:lvl1pPr marL="0" indent="0">
              <a:buNone/>
              <a:defRPr sz="2645"/>
            </a:lvl1pPr>
            <a:lvl2pPr marL="377967" indent="0">
              <a:buNone/>
              <a:defRPr sz="2315"/>
            </a:lvl2pPr>
            <a:lvl3pPr marL="755934" indent="0">
              <a:buNone/>
              <a:defRPr sz="1984"/>
            </a:lvl3pPr>
            <a:lvl4pPr marL="1133902" indent="0">
              <a:buNone/>
              <a:defRPr sz="1653"/>
            </a:lvl4pPr>
            <a:lvl5pPr marL="1511869" indent="0">
              <a:buNone/>
              <a:defRPr sz="1653"/>
            </a:lvl5pPr>
            <a:lvl6pPr marL="1889836" indent="0">
              <a:buNone/>
              <a:defRPr sz="1653"/>
            </a:lvl6pPr>
            <a:lvl7pPr marL="2267803" indent="0">
              <a:buNone/>
              <a:defRPr sz="1653"/>
            </a:lvl7pPr>
            <a:lvl8pPr marL="2645771" indent="0">
              <a:buNone/>
              <a:defRPr sz="1653"/>
            </a:lvl8pPr>
            <a:lvl9pPr marL="3023738" indent="0">
              <a:buNone/>
              <a:defRPr sz="1653"/>
            </a:lvl9pPr>
          </a:lstStyle>
          <a:p>
            <a:r>
              <a:rPr lang="en-US"/>
              <a:t>Click icon to add picture</a:t>
            </a:r>
            <a:endParaRPr lang="en-US" dirty="0"/>
          </a:p>
        </p:txBody>
      </p:sp>
      <p:sp>
        <p:nvSpPr>
          <p:cNvPr id="4" name="Text Placeholder 3"/>
          <p:cNvSpPr>
            <a:spLocks noGrp="1"/>
          </p:cNvSpPr>
          <p:nvPr>
            <p:ph type="body" sz="half" idx="2"/>
          </p:nvPr>
        </p:nvSpPr>
        <p:spPr>
          <a:xfrm>
            <a:off x="520712" y="3207544"/>
            <a:ext cx="2438192" cy="5942372"/>
          </a:xfrm>
        </p:spPr>
        <p:txBody>
          <a:bodyPr/>
          <a:lstStyle>
            <a:lvl1pPr marL="0" indent="0">
              <a:buNone/>
              <a:defRPr sz="1323"/>
            </a:lvl1pPr>
            <a:lvl2pPr marL="377967" indent="0">
              <a:buNone/>
              <a:defRPr sz="1157"/>
            </a:lvl2pPr>
            <a:lvl3pPr marL="755934" indent="0">
              <a:buNone/>
              <a:defRPr sz="992"/>
            </a:lvl3pPr>
            <a:lvl4pPr marL="1133902" indent="0">
              <a:buNone/>
              <a:defRPr sz="827"/>
            </a:lvl4pPr>
            <a:lvl5pPr marL="1511869" indent="0">
              <a:buNone/>
              <a:defRPr sz="827"/>
            </a:lvl5pPr>
            <a:lvl6pPr marL="1889836" indent="0">
              <a:buNone/>
              <a:defRPr sz="827"/>
            </a:lvl6pPr>
            <a:lvl7pPr marL="2267803" indent="0">
              <a:buNone/>
              <a:defRPr sz="827"/>
            </a:lvl7pPr>
            <a:lvl8pPr marL="2645771" indent="0">
              <a:buNone/>
              <a:defRPr sz="827"/>
            </a:lvl8pPr>
            <a:lvl9pPr marL="3023738" indent="0">
              <a:buNone/>
              <a:defRPr sz="827"/>
            </a:lvl9pPr>
          </a:lstStyle>
          <a:p>
            <a:pPr lvl="0"/>
            <a:r>
              <a:rPr lang="en-US"/>
              <a:t>Edit Master text styles</a:t>
            </a:r>
          </a:p>
        </p:txBody>
      </p:sp>
      <p:sp>
        <p:nvSpPr>
          <p:cNvPr id="5" name="Date Placeholder 4"/>
          <p:cNvSpPr>
            <a:spLocks noGrp="1"/>
          </p:cNvSpPr>
          <p:nvPr>
            <p:ph type="dt" sz="half" idx="10"/>
          </p:nvPr>
        </p:nvSpPr>
        <p:spPr/>
        <p:txBody>
          <a:bodyPr/>
          <a:lstStyle/>
          <a:p>
            <a:fld id="{6977335D-26A5-45D7-AF04-C419258551B6}" type="datetimeFigureOut">
              <a:rPr lang="en-GB" smtClean="0"/>
              <a:t>15/05/2026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15261019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977335D-26A5-45D7-AF04-C419258551B6}" type="datetimeFigureOut">
              <a:rPr lang="en-GB" smtClean="0"/>
              <a:t>15/05/2026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30984782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409893" y="569240"/>
            <a:ext cx="1630055" cy="906081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519728" y="569240"/>
            <a:ext cx="4795669" cy="906081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977335D-26A5-45D7-AF04-C419258551B6}" type="datetimeFigureOut">
              <a:rPr lang="en-GB" smtClean="0"/>
              <a:t>15/05/2026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25733772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19728" y="569242"/>
            <a:ext cx="6520220" cy="206659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519728" y="2846200"/>
            <a:ext cx="6520220" cy="6783857"/>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19728" y="9909729"/>
            <a:ext cx="1700927" cy="569240"/>
          </a:xfrm>
          <a:prstGeom prst="rect">
            <a:avLst/>
          </a:prstGeom>
        </p:spPr>
        <p:txBody>
          <a:bodyPr vert="horz" lIns="91440" tIns="45720" rIns="91440" bIns="45720" rtlCol="0" anchor="ctr"/>
          <a:lstStyle>
            <a:lvl1pPr algn="l">
              <a:defRPr sz="992">
                <a:solidFill>
                  <a:schemeClr val="tx1">
                    <a:tint val="75000"/>
                  </a:schemeClr>
                </a:solidFill>
              </a:defRPr>
            </a:lvl1pPr>
          </a:lstStyle>
          <a:p>
            <a:fld id="{6977335D-26A5-45D7-AF04-C419258551B6}" type="datetimeFigureOut">
              <a:rPr lang="en-GB" smtClean="0"/>
              <a:t>15/05/2026</a:t>
            </a:fld>
            <a:endParaRPr lang="en-GB"/>
          </a:p>
        </p:txBody>
      </p:sp>
      <p:sp>
        <p:nvSpPr>
          <p:cNvPr id="5" name="Footer Placeholder 4"/>
          <p:cNvSpPr>
            <a:spLocks noGrp="1"/>
          </p:cNvSpPr>
          <p:nvPr>
            <p:ph type="ftr" sz="quarter" idx="3"/>
          </p:nvPr>
        </p:nvSpPr>
        <p:spPr>
          <a:xfrm>
            <a:off x="2504143" y="9909729"/>
            <a:ext cx="2551390" cy="569240"/>
          </a:xfrm>
          <a:prstGeom prst="rect">
            <a:avLst/>
          </a:prstGeom>
        </p:spPr>
        <p:txBody>
          <a:bodyPr vert="horz" lIns="91440" tIns="45720" rIns="91440" bIns="45720" rtlCol="0" anchor="ctr"/>
          <a:lstStyle>
            <a:lvl1pPr algn="ctr">
              <a:defRPr sz="992">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5339020" y="9909729"/>
            <a:ext cx="1700927" cy="569240"/>
          </a:xfrm>
          <a:prstGeom prst="rect">
            <a:avLst/>
          </a:prstGeom>
        </p:spPr>
        <p:txBody>
          <a:bodyPr vert="horz" lIns="91440" tIns="45720" rIns="91440" bIns="45720" rtlCol="0" anchor="ctr"/>
          <a:lstStyle>
            <a:lvl1pPr algn="r">
              <a:defRPr sz="992">
                <a:solidFill>
                  <a:schemeClr val="tx1">
                    <a:tint val="75000"/>
                  </a:schemeClr>
                </a:solidFill>
              </a:defRPr>
            </a:lvl1pPr>
          </a:lstStyle>
          <a:p>
            <a:fld id="{3BC212DB-5EF3-4827-AA4B-B6886FE01E87}" type="slidenum">
              <a:rPr lang="en-GB" smtClean="0"/>
              <a:t>‹#›</a:t>
            </a:fld>
            <a:endParaRPr lang="en-GB"/>
          </a:p>
        </p:txBody>
      </p:sp>
    </p:spTree>
    <p:extLst>
      <p:ext uri="{BB962C8B-B14F-4D97-AF65-F5344CB8AC3E}">
        <p14:creationId xmlns:p14="http://schemas.microsoft.com/office/powerpoint/2010/main" val="41938136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755934" rtl="0" eaLnBrk="1" latinLnBrk="0" hangingPunct="1">
        <a:lnSpc>
          <a:spcPct val="90000"/>
        </a:lnSpc>
        <a:spcBef>
          <a:spcPct val="0"/>
        </a:spcBef>
        <a:buNone/>
        <a:defRPr sz="3637" kern="1200">
          <a:solidFill>
            <a:schemeClr val="tx1"/>
          </a:solidFill>
          <a:latin typeface="+mj-lt"/>
          <a:ea typeface="+mj-ea"/>
          <a:cs typeface="+mj-cs"/>
        </a:defRPr>
      </a:lvl1pPr>
    </p:titleStyle>
    <p:bodyStyle>
      <a:lvl1pPr marL="188984" indent="-188984" algn="l" defTabSz="755934" rtl="0" eaLnBrk="1" latinLnBrk="0" hangingPunct="1">
        <a:lnSpc>
          <a:spcPct val="90000"/>
        </a:lnSpc>
        <a:spcBef>
          <a:spcPts val="827"/>
        </a:spcBef>
        <a:buFont typeface="Arial" panose="020B0604020202020204" pitchFamily="34" charset="0"/>
        <a:buChar char="•"/>
        <a:defRPr sz="2315" kern="1200">
          <a:solidFill>
            <a:schemeClr val="tx1"/>
          </a:solidFill>
          <a:latin typeface="+mn-lt"/>
          <a:ea typeface="+mn-ea"/>
          <a:cs typeface="+mn-cs"/>
        </a:defRPr>
      </a:lvl1pPr>
      <a:lvl2pPr marL="566951" indent="-188984" algn="l" defTabSz="755934" rtl="0" eaLnBrk="1" latinLnBrk="0" hangingPunct="1">
        <a:lnSpc>
          <a:spcPct val="90000"/>
        </a:lnSpc>
        <a:spcBef>
          <a:spcPts val="413"/>
        </a:spcBef>
        <a:buFont typeface="Arial" panose="020B0604020202020204" pitchFamily="34" charset="0"/>
        <a:buChar char="•"/>
        <a:defRPr sz="1984" kern="1200">
          <a:solidFill>
            <a:schemeClr val="tx1"/>
          </a:solidFill>
          <a:latin typeface="+mn-lt"/>
          <a:ea typeface="+mn-ea"/>
          <a:cs typeface="+mn-cs"/>
        </a:defRPr>
      </a:lvl2pPr>
      <a:lvl3pPr marL="944918" indent="-188984" algn="l" defTabSz="755934" rtl="0" eaLnBrk="1" latinLnBrk="0" hangingPunct="1">
        <a:lnSpc>
          <a:spcPct val="90000"/>
        </a:lnSpc>
        <a:spcBef>
          <a:spcPts val="413"/>
        </a:spcBef>
        <a:buFont typeface="Arial" panose="020B0604020202020204" pitchFamily="34" charset="0"/>
        <a:buChar char="•"/>
        <a:defRPr sz="1653" kern="1200">
          <a:solidFill>
            <a:schemeClr val="tx1"/>
          </a:solidFill>
          <a:latin typeface="+mn-lt"/>
          <a:ea typeface="+mn-ea"/>
          <a:cs typeface="+mn-cs"/>
        </a:defRPr>
      </a:lvl3pPr>
      <a:lvl4pPr marL="1322885"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4pPr>
      <a:lvl5pPr marL="1700853"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5pPr>
      <a:lvl6pPr marL="2078820"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6pPr>
      <a:lvl7pPr marL="2456787"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7pPr>
      <a:lvl8pPr marL="2834754"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8pPr>
      <a:lvl9pPr marL="3212722"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9pPr>
    </p:bodyStyle>
    <p:otherStyle>
      <a:defPPr>
        <a:defRPr lang="en-US"/>
      </a:defPPr>
      <a:lvl1pPr marL="0" algn="l" defTabSz="755934" rtl="0" eaLnBrk="1" latinLnBrk="0" hangingPunct="1">
        <a:defRPr sz="1488" kern="1200">
          <a:solidFill>
            <a:schemeClr val="tx1"/>
          </a:solidFill>
          <a:latin typeface="+mn-lt"/>
          <a:ea typeface="+mn-ea"/>
          <a:cs typeface="+mn-cs"/>
        </a:defRPr>
      </a:lvl1pPr>
      <a:lvl2pPr marL="377967" algn="l" defTabSz="755934" rtl="0" eaLnBrk="1" latinLnBrk="0" hangingPunct="1">
        <a:defRPr sz="1488" kern="1200">
          <a:solidFill>
            <a:schemeClr val="tx1"/>
          </a:solidFill>
          <a:latin typeface="+mn-lt"/>
          <a:ea typeface="+mn-ea"/>
          <a:cs typeface="+mn-cs"/>
        </a:defRPr>
      </a:lvl2pPr>
      <a:lvl3pPr marL="755934" algn="l" defTabSz="755934" rtl="0" eaLnBrk="1" latinLnBrk="0" hangingPunct="1">
        <a:defRPr sz="1488" kern="1200">
          <a:solidFill>
            <a:schemeClr val="tx1"/>
          </a:solidFill>
          <a:latin typeface="+mn-lt"/>
          <a:ea typeface="+mn-ea"/>
          <a:cs typeface="+mn-cs"/>
        </a:defRPr>
      </a:lvl3pPr>
      <a:lvl4pPr marL="1133902" algn="l" defTabSz="755934" rtl="0" eaLnBrk="1" latinLnBrk="0" hangingPunct="1">
        <a:defRPr sz="1488" kern="1200">
          <a:solidFill>
            <a:schemeClr val="tx1"/>
          </a:solidFill>
          <a:latin typeface="+mn-lt"/>
          <a:ea typeface="+mn-ea"/>
          <a:cs typeface="+mn-cs"/>
        </a:defRPr>
      </a:lvl4pPr>
      <a:lvl5pPr marL="1511869" algn="l" defTabSz="755934" rtl="0" eaLnBrk="1" latinLnBrk="0" hangingPunct="1">
        <a:defRPr sz="1488" kern="1200">
          <a:solidFill>
            <a:schemeClr val="tx1"/>
          </a:solidFill>
          <a:latin typeface="+mn-lt"/>
          <a:ea typeface="+mn-ea"/>
          <a:cs typeface="+mn-cs"/>
        </a:defRPr>
      </a:lvl5pPr>
      <a:lvl6pPr marL="1889836" algn="l" defTabSz="755934" rtl="0" eaLnBrk="1" latinLnBrk="0" hangingPunct="1">
        <a:defRPr sz="1488" kern="1200">
          <a:solidFill>
            <a:schemeClr val="tx1"/>
          </a:solidFill>
          <a:latin typeface="+mn-lt"/>
          <a:ea typeface="+mn-ea"/>
          <a:cs typeface="+mn-cs"/>
        </a:defRPr>
      </a:lvl6pPr>
      <a:lvl7pPr marL="2267803" algn="l" defTabSz="755934" rtl="0" eaLnBrk="1" latinLnBrk="0" hangingPunct="1">
        <a:defRPr sz="1488" kern="1200">
          <a:solidFill>
            <a:schemeClr val="tx1"/>
          </a:solidFill>
          <a:latin typeface="+mn-lt"/>
          <a:ea typeface="+mn-ea"/>
          <a:cs typeface="+mn-cs"/>
        </a:defRPr>
      </a:lvl7pPr>
      <a:lvl8pPr marL="2645771" algn="l" defTabSz="755934" rtl="0" eaLnBrk="1" latinLnBrk="0" hangingPunct="1">
        <a:defRPr sz="1488" kern="1200">
          <a:solidFill>
            <a:schemeClr val="tx1"/>
          </a:solidFill>
          <a:latin typeface="+mn-lt"/>
          <a:ea typeface="+mn-ea"/>
          <a:cs typeface="+mn-cs"/>
        </a:defRPr>
      </a:lvl8pPr>
      <a:lvl9pPr marL="3023738" algn="l" defTabSz="755934" rtl="0" eaLnBrk="1" latinLnBrk="0" hangingPunct="1">
        <a:defRPr sz="148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0EEADF98-DE76-4A8D-A94C-873C0644EC9F}"/>
              </a:ext>
            </a:extLst>
          </p:cNvPr>
          <p:cNvGraphicFramePr>
            <a:graphicFrameLocks noGrp="1"/>
          </p:cNvGraphicFramePr>
          <p:nvPr>
            <p:extLst>
              <p:ext uri="{D42A27DB-BD31-4B8C-83A1-F6EECF244321}">
                <p14:modId xmlns:p14="http://schemas.microsoft.com/office/powerpoint/2010/main" val="1008419448"/>
              </p:ext>
            </p:extLst>
          </p:nvPr>
        </p:nvGraphicFramePr>
        <p:xfrm>
          <a:off x="148941" y="86067"/>
          <a:ext cx="7261793" cy="1162842"/>
        </p:xfrm>
        <a:graphic>
          <a:graphicData uri="http://schemas.openxmlformats.org/drawingml/2006/table">
            <a:tbl>
              <a:tblPr firstRow="1" firstCol="1" bandRow="1"/>
              <a:tblGrid>
                <a:gridCol w="7261793">
                  <a:extLst>
                    <a:ext uri="{9D8B030D-6E8A-4147-A177-3AD203B41FA5}">
                      <a16:colId xmlns:a16="http://schemas.microsoft.com/office/drawing/2014/main" val="3741944580"/>
                    </a:ext>
                  </a:extLst>
                </a:gridCol>
              </a:tblGrid>
              <a:tr h="400884">
                <a:tc>
                  <a:txBody>
                    <a:bodyPr/>
                    <a:lstStyle/>
                    <a:p>
                      <a:pPr>
                        <a:spcAft>
                          <a:spcPts val="0"/>
                        </a:spcAft>
                        <a:tabLst>
                          <a:tab pos="2865755" algn="ctr"/>
                          <a:tab pos="5731510" algn="r"/>
                        </a:tabLst>
                      </a:pPr>
                      <a:r>
                        <a:rPr lang="en-GB" sz="2000" b="1" dirty="0">
                          <a:solidFill>
                            <a:schemeClr val="bg1"/>
                          </a:solidFill>
                          <a:effectLst/>
                          <a:latin typeface="Century Gothic" panose="020B0502020202020204" pitchFamily="34" charset="0"/>
                          <a:ea typeface="Calibri" panose="020F0502020204030204" pitchFamily="34" charset="0"/>
                          <a:cs typeface="Times New Roman" panose="02020603050405020304" pitchFamily="18" charset="0"/>
                        </a:rPr>
                        <a:t>Drama @ WBS Year 8 Roadmap</a:t>
                      </a:r>
                      <a:endParaRPr lang="en-GB" sz="10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1059" marR="61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extLst>
                  <a:ext uri="{0D108BD9-81ED-4DB2-BD59-A6C34878D82A}">
                    <a16:rowId xmlns:a16="http://schemas.microsoft.com/office/drawing/2014/main" val="1848180503"/>
                  </a:ext>
                </a:extLst>
              </a:tr>
              <a:tr h="761958">
                <a:tc>
                  <a:txBody>
                    <a:bodyPr/>
                    <a:lstStyle/>
                    <a:p>
                      <a:pPr algn="just">
                        <a:spcAft>
                          <a:spcPts val="0"/>
                        </a:spcAft>
                        <a:tabLst>
                          <a:tab pos="2865755" algn="ctr"/>
                          <a:tab pos="5731510" algn="r"/>
                        </a:tabLst>
                      </a:pPr>
                      <a:r>
                        <a:rPr lang="en-GB" sz="1100" b="1" dirty="0">
                          <a:effectLst/>
                          <a:latin typeface="Century Gothic" panose="020B0502020202020204" pitchFamily="34" charset="0"/>
                          <a:ea typeface="Calibri" panose="020F0502020204030204" pitchFamily="34" charset="0"/>
                          <a:cs typeface="Times New Roman" panose="02020603050405020304" pitchFamily="18" charset="0"/>
                        </a:rPr>
                        <a:t>Subject Aim: </a:t>
                      </a:r>
                      <a:r>
                        <a:rPr lang="en-GB" sz="1100" dirty="0">
                          <a:effectLst/>
                          <a:latin typeface="Century Gothic" panose="020B0502020202020204" pitchFamily="34" charset="0"/>
                          <a:ea typeface="Calibri" panose="020F0502020204030204" pitchFamily="34" charset="0"/>
                          <a:cs typeface="Times New Roman" panose="02020603050405020304" pitchFamily="18" charset="0"/>
                        </a:rPr>
                        <a:t> </a:t>
                      </a:r>
                      <a:r>
                        <a:rPr lang="en-GB" sz="1200" dirty="0">
                          <a:effectLst/>
                          <a:latin typeface="Calibri" panose="020F0502020204030204" pitchFamily="34" charset="0"/>
                          <a:ea typeface="Calibri" panose="020F0502020204030204" pitchFamily="34" charset="0"/>
                          <a:cs typeface="Calibri" panose="020F0502020204030204" pitchFamily="34" charset="0"/>
                        </a:rPr>
                        <a:t>In year 8 you will build on the skills that were introduced in Year 7. You will have the opportunity to explore different genres of drama including Pantomimes, Gothic Theatre, Physical Theatre all within the Contemporary Theatre Setting. We will also be delving into careers within the theatre and exploring these job roles through workshops.</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1059" marR="61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533898553"/>
                  </a:ext>
                </a:extLst>
              </a:tr>
            </a:tbl>
          </a:graphicData>
        </a:graphic>
      </p:graphicFrame>
      <p:graphicFrame>
        <p:nvGraphicFramePr>
          <p:cNvPr id="6" name="Table 5">
            <a:extLst>
              <a:ext uri="{FF2B5EF4-FFF2-40B4-BE49-F238E27FC236}">
                <a16:creationId xmlns:a16="http://schemas.microsoft.com/office/drawing/2014/main" id="{8D5A2189-FFA0-430D-96F9-2F1F048C957C}"/>
              </a:ext>
            </a:extLst>
          </p:cNvPr>
          <p:cNvGraphicFramePr>
            <a:graphicFrameLocks noGrp="1"/>
          </p:cNvGraphicFramePr>
          <p:nvPr>
            <p:extLst>
              <p:ext uri="{D42A27DB-BD31-4B8C-83A1-F6EECF244321}">
                <p14:modId xmlns:p14="http://schemas.microsoft.com/office/powerpoint/2010/main" val="1061992345"/>
              </p:ext>
            </p:extLst>
          </p:nvPr>
        </p:nvGraphicFramePr>
        <p:xfrm>
          <a:off x="109185" y="1300480"/>
          <a:ext cx="3834721" cy="8415739"/>
        </p:xfrm>
        <a:graphic>
          <a:graphicData uri="http://schemas.openxmlformats.org/drawingml/2006/table">
            <a:tbl>
              <a:tblPr firstRow="1" firstCol="1" bandRow="1"/>
              <a:tblGrid>
                <a:gridCol w="304934">
                  <a:extLst>
                    <a:ext uri="{9D8B030D-6E8A-4147-A177-3AD203B41FA5}">
                      <a16:colId xmlns:a16="http://schemas.microsoft.com/office/drawing/2014/main" val="3318395791"/>
                    </a:ext>
                  </a:extLst>
                </a:gridCol>
                <a:gridCol w="3529787">
                  <a:extLst>
                    <a:ext uri="{9D8B030D-6E8A-4147-A177-3AD203B41FA5}">
                      <a16:colId xmlns:a16="http://schemas.microsoft.com/office/drawing/2014/main" val="679324328"/>
                    </a:ext>
                  </a:extLst>
                </a:gridCol>
              </a:tblGrid>
              <a:tr h="268599">
                <a:tc rowSpan="2">
                  <a:txBody>
                    <a:bodyPr/>
                    <a:lstStyle/>
                    <a:p>
                      <a:pPr marL="71755" marR="71755" algn="ctr">
                        <a:lnSpc>
                          <a:spcPct val="107000"/>
                        </a:lnSpc>
                        <a:spcAft>
                          <a:spcPts val="0"/>
                        </a:spcAft>
                      </a:pPr>
                      <a:r>
                        <a:rPr lang="en-GB" sz="1200" b="1" dirty="0">
                          <a:solidFill>
                            <a:schemeClr val="bg1"/>
                          </a:solidFill>
                          <a:effectLst/>
                          <a:latin typeface="Open Sans" panose="020B0606030504020204" pitchFamily="34" charset="0"/>
                          <a:ea typeface="Open Sans" panose="020B0606030504020204" pitchFamily="34" charset="0"/>
                          <a:cs typeface="Open Sans" panose="020B0606030504020204" pitchFamily="34" charset="0"/>
                        </a:rPr>
                        <a:t>TTP</a:t>
                      </a:r>
                    </a:p>
                  </a:txBody>
                  <a:tcPr marL="42077" marR="420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tc>
                  <a:txBody>
                    <a:bodyPr/>
                    <a:lstStyle/>
                    <a:p>
                      <a:pPr algn="just">
                        <a:lnSpc>
                          <a:spcPct val="107000"/>
                        </a:lnSpc>
                        <a:spcAft>
                          <a:spcPts val="0"/>
                        </a:spcAft>
                      </a:pPr>
                      <a:r>
                        <a:rPr lang="en-GB" sz="12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Hamilton / Monologue that Song</a:t>
                      </a:r>
                    </a:p>
                  </a:txBody>
                  <a:tcPr marL="42077" marR="42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38135"/>
                    </a:solidFill>
                  </a:tcPr>
                </a:tc>
                <a:extLst>
                  <a:ext uri="{0D108BD9-81ED-4DB2-BD59-A6C34878D82A}">
                    <a16:rowId xmlns:a16="http://schemas.microsoft.com/office/drawing/2014/main" val="2381618287"/>
                  </a:ext>
                </a:extLst>
              </a:tr>
              <a:tr h="841943">
                <a:tc vMerge="1">
                  <a:txBody>
                    <a:bodyPr/>
                    <a:lstStyle/>
                    <a:p>
                      <a:pPr marL="71755" marR="71755" algn="ctr">
                        <a:lnSpc>
                          <a:spcPct val="107000"/>
                        </a:lnSpc>
                        <a:spcAft>
                          <a:spcPts val="0"/>
                        </a:spcAft>
                      </a:pPr>
                      <a:endParaRPr lang="en-GB" sz="12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42077" marR="420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tc>
                  <a:txBody>
                    <a:bodyPr/>
                    <a:lstStyle/>
                    <a:p>
                      <a:pPr marL="0" marR="0" lvl="0" indent="0" algn="just" defTabSz="755934" rtl="0" eaLnBrk="1" fontAlgn="auto" latinLnBrk="0" hangingPunct="1">
                        <a:lnSpc>
                          <a:spcPct val="107000"/>
                        </a:lnSpc>
                        <a:spcBef>
                          <a:spcPts val="0"/>
                        </a:spcBef>
                        <a:spcAft>
                          <a:spcPts val="0"/>
                        </a:spcAft>
                        <a:buClrTx/>
                        <a:buSzTx/>
                        <a:buFontTx/>
                        <a:buNone/>
                        <a:tabLst/>
                        <a:defRPr/>
                      </a:pPr>
                      <a:r>
                        <a:rPr lang="en-GB" sz="1200" dirty="0"/>
                        <a:t>Exploring Hamilton and its key themes and characters, students will select a song from the musical and transform it into either a monologue or duologue by removing the music and adapting the lyrics into scripted dialogue. This process will encourage students to focus on character, emotion, storytelling, and performance through spoken drama.</a:t>
                      </a:r>
                      <a:endParaRPr lang="en-GB" sz="1200" dirty="0">
                        <a:effectLst/>
                        <a:latin typeface="Calibri" panose="020F0502020204030204" pitchFamily="34" charset="0"/>
                        <a:cs typeface="Times New Roman" panose="02020603050405020304" pitchFamily="18" charset="0"/>
                      </a:endParaRPr>
                    </a:p>
                  </a:txBody>
                  <a:tcPr marL="42077" marR="42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3789436214"/>
                  </a:ext>
                </a:extLst>
              </a:tr>
              <a:tr h="268599">
                <a:tc rowSpan="2">
                  <a:txBody>
                    <a:bodyPr/>
                    <a:lstStyle/>
                    <a:p>
                      <a:pPr marL="71755" marR="71755" algn="ctr">
                        <a:lnSpc>
                          <a:spcPct val="107000"/>
                        </a:lnSpc>
                        <a:spcAft>
                          <a:spcPts val="0"/>
                        </a:spcAft>
                      </a:pPr>
                      <a:r>
                        <a:rPr lang="en-GB" sz="1200" b="1" dirty="0">
                          <a:solidFill>
                            <a:schemeClr val="bg1"/>
                          </a:solidFill>
                          <a:effectLst/>
                          <a:latin typeface="Open Sans"/>
                          <a:ea typeface="Calibri" panose="020F0502020204030204" pitchFamily="34" charset="0"/>
                          <a:cs typeface="Times New Roman" panose="02020603050405020304" pitchFamily="18" charset="0"/>
                        </a:rPr>
                        <a:t>Autumn Term</a:t>
                      </a:r>
                      <a:endParaRPr lang="en-GB" sz="12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42077" marR="420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tc>
                  <a:txBody>
                    <a:bodyPr/>
                    <a:lstStyle/>
                    <a:p>
                      <a:pPr algn="just">
                        <a:lnSpc>
                          <a:spcPct val="107000"/>
                        </a:lnSpc>
                        <a:spcAft>
                          <a:spcPts val="0"/>
                        </a:spcAft>
                      </a:pPr>
                      <a:r>
                        <a:rPr lang="en-GB" sz="12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Careers in Theatre</a:t>
                      </a:r>
                    </a:p>
                  </a:txBody>
                  <a:tcPr marL="42077" marR="42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38135"/>
                    </a:solidFill>
                  </a:tcPr>
                </a:tc>
                <a:extLst>
                  <a:ext uri="{0D108BD9-81ED-4DB2-BD59-A6C34878D82A}">
                    <a16:rowId xmlns:a16="http://schemas.microsoft.com/office/drawing/2014/main" val="357800851"/>
                  </a:ext>
                </a:extLst>
              </a:tr>
              <a:tr h="2310363">
                <a:tc vMerge="1">
                  <a:txBody>
                    <a:bodyPr/>
                    <a:lstStyle/>
                    <a:p>
                      <a:endParaRPr lang="en-GB"/>
                    </a:p>
                  </a:txBody>
                  <a:tcPr>
                    <a:lnT w="12700" cap="flat" cmpd="sng" algn="ctr">
                      <a:solidFill>
                        <a:srgbClr val="000000"/>
                      </a:solidFill>
                      <a:prstDash val="solid"/>
                      <a:round/>
                      <a:headEnd type="none" w="med" len="med"/>
                      <a:tailEnd type="none" w="med" len="med"/>
                    </a:lnT>
                  </a:tcPr>
                </a:tc>
                <a:tc>
                  <a:txBody>
                    <a:bodyPr/>
                    <a:lstStyle/>
                    <a:p>
                      <a:pPr algn="just">
                        <a:spcAft>
                          <a:spcPts val="0"/>
                        </a:spcAft>
                      </a:pPr>
                      <a:r>
                        <a:rPr lang="en-GB" sz="1200" dirty="0">
                          <a:effectLst/>
                          <a:latin typeface="Calibri" panose="020F0502020204030204" pitchFamily="34" charset="0"/>
                          <a:ea typeface="Times New Roman" panose="02020603050405020304" pitchFamily="18" charset="0"/>
                          <a:cs typeface="Times New Roman" panose="02020603050405020304" pitchFamily="18" charset="0"/>
                        </a:rPr>
                        <a:t>This module introduces students to the wide range of careers in theatre, from acting and directing to set design and technical production, inspiring them to explore their interests and potential paths in the performing arts.</a:t>
                      </a:r>
                    </a:p>
                    <a:p>
                      <a:pPr algn="just">
                        <a:spcAft>
                          <a:spcPts val="0"/>
                        </a:spcAft>
                      </a:pPr>
                      <a:endParaRPr lang="en-GB" sz="5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spcAft>
                          <a:spcPts val="0"/>
                        </a:spcAft>
                      </a:pPr>
                      <a:r>
                        <a:rPr lang="en-GB" sz="1200" dirty="0">
                          <a:effectLst/>
                          <a:latin typeface="Calibri" panose="020F0502020204030204" pitchFamily="34" charset="0"/>
                          <a:ea typeface="Times New Roman" panose="02020603050405020304" pitchFamily="18" charset="0"/>
                          <a:cs typeface="Times New Roman" panose="02020603050405020304" pitchFamily="18" charset="0"/>
                        </a:rPr>
                        <a:t>Students will engage in practical activities, workshops, and projects that develop essential theatre skills, such as acting techniques, stage management, costume design, and scriptwriting, providing a comprehensive understanding of each role.</a:t>
                      </a:r>
                    </a:p>
                  </a:txBody>
                  <a:tcPr marL="42077" marR="42077" marT="0" marB="0" anchor="ctr">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4278115029"/>
                  </a:ext>
                </a:extLst>
              </a:tr>
              <a:tr h="256070">
                <a:tc rowSpan="2">
                  <a:txBody>
                    <a:bodyPr/>
                    <a:lstStyle/>
                    <a:p>
                      <a:pPr marL="71755" marR="71755" algn="ctr">
                        <a:lnSpc>
                          <a:spcPct val="107000"/>
                        </a:lnSpc>
                        <a:spcAft>
                          <a:spcPts val="0"/>
                        </a:spcAft>
                      </a:pPr>
                      <a:r>
                        <a:rPr lang="en-GB" sz="1200" b="1" dirty="0">
                          <a:solidFill>
                            <a:schemeClr val="bg1"/>
                          </a:solidFill>
                          <a:effectLst/>
                          <a:latin typeface="Open Sans"/>
                          <a:ea typeface="Calibri" panose="020F0502020204030204" pitchFamily="34" charset="0"/>
                          <a:cs typeface="Times New Roman" panose="02020603050405020304" pitchFamily="18" charset="0"/>
                        </a:rPr>
                        <a:t>Spring Term</a:t>
                      </a:r>
                      <a:endParaRPr lang="en-GB" sz="12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42077" marR="420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tc>
                  <a:txBody>
                    <a:bodyPr/>
                    <a:lstStyle/>
                    <a:p>
                      <a:pPr algn="just">
                        <a:lnSpc>
                          <a:spcPct val="107000"/>
                        </a:lnSpc>
                        <a:spcAft>
                          <a:spcPts val="0"/>
                        </a:spcAft>
                      </a:pPr>
                      <a:r>
                        <a:rPr lang="en-GB" sz="1200" b="1" dirty="0">
                          <a:solidFill>
                            <a:srgbClr val="FFFFFF"/>
                          </a:solidFill>
                          <a:effectLst/>
                          <a:latin typeface="Open Sans"/>
                          <a:ea typeface="Calibri" panose="020F0502020204030204" pitchFamily="34" charset="0"/>
                          <a:cs typeface="Times New Roman" panose="02020603050405020304" pitchFamily="18" charset="0"/>
                        </a:rPr>
                        <a:t> Devising Project</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2077" marR="42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38135"/>
                    </a:solidFill>
                  </a:tcPr>
                </a:tc>
                <a:extLst>
                  <a:ext uri="{0D108BD9-81ED-4DB2-BD59-A6C34878D82A}">
                    <a16:rowId xmlns:a16="http://schemas.microsoft.com/office/drawing/2014/main" val="3803662607"/>
                  </a:ext>
                </a:extLst>
              </a:tr>
              <a:tr h="1968419">
                <a:tc vMerge="1">
                  <a:txBody>
                    <a:bodyPr/>
                    <a:lstStyle/>
                    <a:p>
                      <a:endParaRPr lang="en-GB"/>
                    </a:p>
                  </a:txBody>
                  <a:tcPr/>
                </a:tc>
                <a:tc>
                  <a:txBody>
                    <a:bodyPr/>
                    <a:lstStyle/>
                    <a:p>
                      <a:pPr algn="just">
                        <a:spcAft>
                          <a:spcPts val="0"/>
                        </a:spcAft>
                      </a:pPr>
                      <a:r>
                        <a:rPr lang="en-GB" sz="1200" b="0" dirty="0"/>
                        <a:t>A devising project </a:t>
                      </a:r>
                      <a:r>
                        <a:rPr lang="en-GB" sz="1200" dirty="0"/>
                        <a:t>in Year 8 drama is when students work together to create their own original performance instead of using a scripted play. They explore a theme, idea, or issue through improvisation, character work, movement, and dialogue, then shape these ideas into a final performance for an audience. The project helps develop creativity, teamwork, communication, and performance skills.</a:t>
                      </a:r>
                      <a:endParaRPr lang="en-GB"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2077" marR="42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86136592"/>
                  </a:ext>
                </a:extLst>
              </a:tr>
              <a:tr h="234225">
                <a:tc rowSpan="2">
                  <a:txBody>
                    <a:bodyPr/>
                    <a:lstStyle/>
                    <a:p>
                      <a:pPr marL="71755" marR="71755" algn="ctr">
                        <a:lnSpc>
                          <a:spcPct val="107000"/>
                        </a:lnSpc>
                        <a:spcAft>
                          <a:spcPts val="0"/>
                        </a:spcAft>
                      </a:pPr>
                      <a:r>
                        <a:rPr lang="en-GB" sz="1200" b="1" dirty="0">
                          <a:solidFill>
                            <a:schemeClr val="bg1"/>
                          </a:solidFill>
                          <a:effectLst/>
                          <a:latin typeface="Open Sans"/>
                          <a:ea typeface="Calibri" panose="020F0502020204030204" pitchFamily="34" charset="0"/>
                          <a:cs typeface="Times New Roman" panose="02020603050405020304" pitchFamily="18" charset="0"/>
                        </a:rPr>
                        <a:t>Summer Term</a:t>
                      </a:r>
                      <a:endParaRPr lang="en-GB" sz="12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42077" marR="420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tc>
                  <a:txBody>
                    <a:bodyPr/>
                    <a:lstStyle/>
                    <a:p>
                      <a:pPr algn="just">
                        <a:lnSpc>
                          <a:spcPct val="107000"/>
                        </a:lnSpc>
                        <a:spcAft>
                          <a:spcPts val="0"/>
                        </a:spcAft>
                      </a:pPr>
                      <a:r>
                        <a:rPr lang="en-GB" sz="1200" b="1" dirty="0">
                          <a:solidFill>
                            <a:srgbClr val="FFFFFF"/>
                          </a:solidFill>
                          <a:effectLst/>
                          <a:latin typeface="Open Sans"/>
                          <a:ea typeface="Calibri" panose="020F0502020204030204" pitchFamily="34" charset="0"/>
                          <a:cs typeface="Times New Roman" panose="02020603050405020304" pitchFamily="18" charset="0"/>
                        </a:rPr>
                        <a:t>Shakespeare</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2077" marR="42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38135"/>
                    </a:solidFill>
                  </a:tcPr>
                </a:tc>
                <a:extLst>
                  <a:ext uri="{0D108BD9-81ED-4DB2-BD59-A6C34878D82A}">
                    <a16:rowId xmlns:a16="http://schemas.microsoft.com/office/drawing/2014/main" val="753301421"/>
                  </a:ext>
                </a:extLst>
              </a:tr>
              <a:tr h="1748151">
                <a:tc vMerge="1">
                  <a:txBody>
                    <a:bodyPr/>
                    <a:lstStyle/>
                    <a:p>
                      <a:endParaRPr lang="en-GB"/>
                    </a:p>
                  </a:txBody>
                  <a:tcPr/>
                </a:tc>
                <a:tc>
                  <a:txBody>
                    <a:bodyPr/>
                    <a:lstStyle/>
                    <a:p>
                      <a:pPr marL="0" marR="0" lvl="0" indent="0" algn="just" defTabSz="755934" rtl="0" eaLnBrk="1" fontAlgn="auto" latinLnBrk="0" hangingPunct="1">
                        <a:lnSpc>
                          <a:spcPct val="107000"/>
                        </a:lnSpc>
                        <a:spcBef>
                          <a:spcPts val="0"/>
                        </a:spcBef>
                        <a:spcAft>
                          <a:spcPts val="0"/>
                        </a:spcAft>
                        <a:buClrTx/>
                        <a:buSzTx/>
                        <a:buFontTx/>
                        <a:buNone/>
                        <a:tabLst/>
                        <a:defRPr/>
                      </a:pPr>
                      <a:r>
                        <a:rPr lang="en-GB" sz="1100" dirty="0"/>
                        <a:t>In line with the English curriculum, students will study Much Ado About Nothing as a scripted drama unit. Students will explore key scenes, characters, and themes from a performance perspective, developing skills in voice, movement, characterisation, and staging. Through rehearsing and performing extracts from the play, students will build confidence, collaboration, and an understanding of how Shakespeare’s language and storytelling can be brought to life on stage.</a:t>
                      </a:r>
                    </a:p>
                  </a:txBody>
                  <a:tcPr marL="42077" marR="42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val="347698400"/>
                  </a:ext>
                </a:extLst>
              </a:tr>
            </a:tbl>
          </a:graphicData>
        </a:graphic>
      </p:graphicFrame>
      <p:graphicFrame>
        <p:nvGraphicFramePr>
          <p:cNvPr id="7" name="Table 6">
            <a:extLst>
              <a:ext uri="{FF2B5EF4-FFF2-40B4-BE49-F238E27FC236}">
                <a16:creationId xmlns:a16="http://schemas.microsoft.com/office/drawing/2014/main" id="{9F787AC4-1E92-4281-92EF-B7AA9B1506ED}"/>
              </a:ext>
            </a:extLst>
          </p:cNvPr>
          <p:cNvGraphicFramePr>
            <a:graphicFrameLocks noGrp="1"/>
          </p:cNvGraphicFramePr>
          <p:nvPr>
            <p:extLst>
              <p:ext uri="{D42A27DB-BD31-4B8C-83A1-F6EECF244321}">
                <p14:modId xmlns:p14="http://schemas.microsoft.com/office/powerpoint/2010/main" val="1335153164"/>
              </p:ext>
            </p:extLst>
          </p:nvPr>
        </p:nvGraphicFramePr>
        <p:xfrm>
          <a:off x="148941" y="9794991"/>
          <a:ext cx="7261793" cy="818879"/>
        </p:xfrm>
        <a:graphic>
          <a:graphicData uri="http://schemas.openxmlformats.org/drawingml/2006/table">
            <a:tbl>
              <a:tblPr firstRow="1" firstCol="1" bandRow="1"/>
              <a:tblGrid>
                <a:gridCol w="7261793">
                  <a:extLst>
                    <a:ext uri="{9D8B030D-6E8A-4147-A177-3AD203B41FA5}">
                      <a16:colId xmlns:a16="http://schemas.microsoft.com/office/drawing/2014/main" val="1337106510"/>
                    </a:ext>
                  </a:extLst>
                </a:gridCol>
              </a:tblGrid>
              <a:tr h="603935">
                <a:tc>
                  <a:txBody>
                    <a:bodyPr/>
                    <a:lstStyle/>
                    <a:p>
                      <a:pPr algn="l">
                        <a:spcAft>
                          <a:spcPts val="0"/>
                        </a:spcAft>
                        <a:tabLst>
                          <a:tab pos="2865755" algn="ctr"/>
                          <a:tab pos="5731510" algn="r"/>
                        </a:tabLst>
                      </a:pPr>
                      <a:r>
                        <a:rPr lang="en-GB" sz="1600" b="1" dirty="0">
                          <a:effectLst/>
                          <a:latin typeface="Century Gothic" panose="020B0502020202020204" pitchFamily="34" charset="0"/>
                          <a:ea typeface="Calibri" panose="020F0502020204030204" pitchFamily="34" charset="0"/>
                          <a:cs typeface="Times New Roman" panose="02020603050405020304" pitchFamily="18" charset="0"/>
                        </a:rPr>
                        <a:t>Where Next?</a:t>
                      </a:r>
                    </a:p>
                    <a:p>
                      <a:pPr algn="l">
                        <a:spcAft>
                          <a:spcPts val="0"/>
                        </a:spcAft>
                        <a:tabLst>
                          <a:tab pos="2865755" algn="ctr"/>
                          <a:tab pos="5731510" algn="r"/>
                        </a:tabLst>
                      </a:pPr>
                      <a:r>
                        <a:rPr lang="en-GB" sz="1000" dirty="0">
                          <a:effectLst/>
                          <a:latin typeface="Century Gothic" panose="020B0502020202020204" pitchFamily="34" charset="0"/>
                          <a:ea typeface="Calibri" panose="020F0502020204030204" pitchFamily="34" charset="0"/>
                          <a:cs typeface="Times New Roman" panose="02020603050405020304" pitchFamily="18" charset="0"/>
                        </a:rPr>
                        <a:t>In Year 9 you will continue to develop the key drama vocabulary and performance techniques. You will build up your understanding of devising and script work and continue to study a set work and a piece of live theatre.</a:t>
                      </a:r>
                    </a:p>
                  </a:txBody>
                  <a:tcPr marL="60748" marR="60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4268584958"/>
                  </a:ext>
                </a:extLst>
              </a:tr>
              <a:tr h="214944">
                <a:tc>
                  <a:txBody>
                    <a:bodyPr/>
                    <a:lstStyle/>
                    <a:p>
                      <a:pPr algn="l">
                        <a:spcAft>
                          <a:spcPts val="0"/>
                        </a:spcAft>
                        <a:tabLst>
                          <a:tab pos="2865755" algn="ctr"/>
                          <a:tab pos="5731510" algn="r"/>
                        </a:tabLst>
                      </a:pPr>
                      <a:endParaRPr lang="en-GB" sz="1000" dirty="0">
                        <a:effectLst/>
                        <a:latin typeface="Century Gothic" panose="020B0502020202020204" pitchFamily="34" charset="0"/>
                        <a:ea typeface="Calibri" panose="020F0502020204030204" pitchFamily="34" charset="0"/>
                        <a:cs typeface="Times New Roman" panose="02020603050405020304" pitchFamily="18" charset="0"/>
                      </a:endParaRPr>
                    </a:p>
                  </a:txBody>
                  <a:tcPr marL="60748" marR="60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extLst>
                  <a:ext uri="{0D108BD9-81ED-4DB2-BD59-A6C34878D82A}">
                    <a16:rowId xmlns:a16="http://schemas.microsoft.com/office/drawing/2014/main" val="1096144255"/>
                  </a:ext>
                </a:extLst>
              </a:tr>
            </a:tbl>
          </a:graphicData>
        </a:graphic>
      </p:graphicFrame>
      <p:graphicFrame>
        <p:nvGraphicFramePr>
          <p:cNvPr id="8" name="Table 7">
            <a:extLst>
              <a:ext uri="{FF2B5EF4-FFF2-40B4-BE49-F238E27FC236}">
                <a16:creationId xmlns:a16="http://schemas.microsoft.com/office/drawing/2014/main" id="{86971E56-6C16-4339-A4D6-9DD7CF7AB770}"/>
              </a:ext>
            </a:extLst>
          </p:cNvPr>
          <p:cNvGraphicFramePr>
            <a:graphicFrameLocks noGrp="1"/>
          </p:cNvGraphicFramePr>
          <p:nvPr>
            <p:extLst>
              <p:ext uri="{D42A27DB-BD31-4B8C-83A1-F6EECF244321}">
                <p14:modId xmlns:p14="http://schemas.microsoft.com/office/powerpoint/2010/main" val="1012401751"/>
              </p:ext>
            </p:extLst>
          </p:nvPr>
        </p:nvGraphicFramePr>
        <p:xfrm>
          <a:off x="3983667" y="1309929"/>
          <a:ext cx="3427067" cy="3960955"/>
        </p:xfrm>
        <a:graphic>
          <a:graphicData uri="http://schemas.openxmlformats.org/drawingml/2006/table">
            <a:tbl>
              <a:tblPr firstRow="1" firstCol="1" bandRow="1"/>
              <a:tblGrid>
                <a:gridCol w="1407199">
                  <a:extLst>
                    <a:ext uri="{9D8B030D-6E8A-4147-A177-3AD203B41FA5}">
                      <a16:colId xmlns:a16="http://schemas.microsoft.com/office/drawing/2014/main" val="1014678090"/>
                    </a:ext>
                  </a:extLst>
                </a:gridCol>
                <a:gridCol w="2019868">
                  <a:extLst>
                    <a:ext uri="{9D8B030D-6E8A-4147-A177-3AD203B41FA5}">
                      <a16:colId xmlns:a16="http://schemas.microsoft.com/office/drawing/2014/main" val="1197002604"/>
                    </a:ext>
                  </a:extLst>
                </a:gridCol>
              </a:tblGrid>
              <a:tr h="423527">
                <a:tc>
                  <a:txBody>
                    <a:bodyPr/>
                    <a:lstStyle/>
                    <a:p>
                      <a:pPr algn="just">
                        <a:lnSpc>
                          <a:spcPct val="107000"/>
                        </a:lnSpc>
                        <a:spcAft>
                          <a:spcPts val="0"/>
                        </a:spcAft>
                      </a:pPr>
                      <a:r>
                        <a:rPr lang="en-GB" sz="1200" b="1" dirty="0">
                          <a:solidFill>
                            <a:schemeClr val="bg1"/>
                          </a:solidFill>
                          <a:effectLst/>
                          <a:latin typeface="Open Sans"/>
                          <a:ea typeface="Calibri" panose="020F0502020204030204" pitchFamily="34" charset="0"/>
                          <a:cs typeface="Times New Roman" panose="02020603050405020304" pitchFamily="18" charset="0"/>
                        </a:rPr>
                        <a:t>Assessment</a:t>
                      </a:r>
                      <a:endParaRPr lang="en-GB" sz="1200" dirty="0">
                        <a:solidFill>
                          <a:schemeClr val="bg1"/>
                        </a:solidFill>
                        <a:effectLst/>
                        <a:latin typeface="Open Sans"/>
                        <a:ea typeface="Calibri" panose="020F0502020204030204" pitchFamily="34" charset="0"/>
                        <a:cs typeface="Times New Roman" panose="02020603050405020304" pitchFamily="18" charset="0"/>
                      </a:endParaRP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noFill/>
                      <a:prstDash val="solid"/>
                      <a:round/>
                      <a:headEnd type="none" w="med" len="med"/>
                      <a:tailEnd type="none" w="med" len="med"/>
                    </a:lnB>
                    <a:solidFill>
                      <a:srgbClr val="002060"/>
                    </a:solidFill>
                  </a:tcPr>
                </a:tc>
                <a:tc>
                  <a:txBody>
                    <a:bodyPr/>
                    <a:lstStyle/>
                    <a:p>
                      <a:endParaRPr lang="en-GB" sz="2000" dirty="0">
                        <a:latin typeface="Open Sans"/>
                      </a:endParaRPr>
                    </a:p>
                  </a:txBody>
                  <a:tcPr marL="49223" marR="49223" marT="24612" marB="24612">
                    <a:lnL w="12700" cap="flat" cmpd="sng" algn="ctr">
                      <a:solidFill>
                        <a:srgbClr val="000000"/>
                      </a:solidFill>
                      <a:prstDash val="solid"/>
                      <a:round/>
                      <a:headEnd type="none" w="med" len="med"/>
                      <a:tailEnd type="none" w="med" len="med"/>
                    </a:lnL>
                  </a:tcPr>
                </a:tc>
                <a:extLst>
                  <a:ext uri="{0D108BD9-81ED-4DB2-BD59-A6C34878D82A}">
                    <a16:rowId xmlns:a16="http://schemas.microsoft.com/office/drawing/2014/main" val="524476938"/>
                  </a:ext>
                </a:extLst>
              </a:tr>
              <a:tr h="1404730">
                <a:tc>
                  <a:txBody>
                    <a:bodyPr/>
                    <a:lstStyle/>
                    <a:p>
                      <a:pPr algn="just">
                        <a:lnSpc>
                          <a:spcPct val="107000"/>
                        </a:lnSpc>
                        <a:spcAft>
                          <a:spcPts val="0"/>
                        </a:spcAft>
                      </a:pPr>
                      <a:endParaRPr lang="en-GB" sz="1200" dirty="0">
                        <a:effectLst/>
                        <a:latin typeface="Open Sans"/>
                        <a:ea typeface="Calibri" panose="020F0502020204030204" pitchFamily="34" charset="0"/>
                        <a:cs typeface="Times New Roman" panose="02020603050405020304" pitchFamily="18" charset="0"/>
                      </a:endParaRPr>
                    </a:p>
                  </a:txBody>
                  <a:tcPr marL="36917" marR="36917"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7E6E6"/>
                    </a:solidFill>
                  </a:tcPr>
                </a:tc>
                <a:tc>
                  <a:txBody>
                    <a:bodyPr/>
                    <a:lstStyle/>
                    <a:p>
                      <a:endParaRPr lang="en-GB" sz="2000">
                        <a:latin typeface="Open Sans"/>
                      </a:endParaRPr>
                    </a:p>
                  </a:txBody>
                  <a:tcPr marL="49223" marR="49223" marT="24612" marB="24612">
                    <a:lnL w="12700" cap="flat" cmpd="sng" algn="ctr">
                      <a:noFill/>
                      <a:prstDash val="solid"/>
                      <a:round/>
                      <a:headEnd type="none" w="med" len="med"/>
                      <a:tailEnd type="none" w="med" len="med"/>
                    </a:lnL>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30082869"/>
                  </a:ext>
                </a:extLst>
              </a:tr>
              <a:tr h="740699">
                <a:tc>
                  <a:txBody>
                    <a:bodyPr/>
                    <a:lstStyle/>
                    <a:p>
                      <a:pPr algn="just">
                        <a:lnSpc>
                          <a:spcPct val="107000"/>
                        </a:lnSpc>
                        <a:spcAft>
                          <a:spcPts val="0"/>
                        </a:spcAft>
                      </a:pPr>
                      <a:r>
                        <a:rPr lang="en-GB" sz="1200" dirty="0">
                          <a:effectLst/>
                          <a:latin typeface="Open Sans" panose="020B0606030504020204" pitchFamily="34" charset="0"/>
                          <a:ea typeface="Open Sans" panose="020B0606030504020204" pitchFamily="34" charset="0"/>
                          <a:cs typeface="Open Sans" panose="020B0606030504020204" pitchFamily="34" charset="0"/>
                        </a:rPr>
                        <a:t>Key Assessment 1</a:t>
                      </a:r>
                    </a:p>
                  </a:txBody>
                  <a:tcPr marL="36917" marR="3691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7E6E6"/>
                    </a:solidFill>
                  </a:tcPr>
                </a:tc>
                <a:tc>
                  <a:txBody>
                    <a:bodyPr/>
                    <a:lstStyle/>
                    <a:p>
                      <a:pPr algn="l">
                        <a:lnSpc>
                          <a:spcPct val="107000"/>
                        </a:lnSpc>
                        <a:spcAft>
                          <a:spcPts val="0"/>
                        </a:spcAft>
                      </a:pPr>
                      <a:r>
                        <a:rPr lang="en-GB" sz="1200" dirty="0">
                          <a:effectLst/>
                          <a:latin typeface="Open Sans" panose="020B0606030504020204" pitchFamily="34" charset="0"/>
                          <a:ea typeface="Open Sans" panose="020B0606030504020204" pitchFamily="34" charset="0"/>
                          <a:cs typeface="Open Sans" panose="020B0606030504020204" pitchFamily="34" charset="0"/>
                        </a:rPr>
                        <a:t>A Group Presentation on the choice of Career in the Theatre Industry.</a:t>
                      </a:r>
                    </a:p>
                  </a:txBody>
                  <a:tcPr marL="36917" marR="36917" marT="0" marB="0">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1935304973"/>
                  </a:ext>
                </a:extLst>
              </a:tr>
              <a:tr h="643283">
                <a:tc>
                  <a:txBody>
                    <a:bodyPr/>
                    <a:lstStyle/>
                    <a:p>
                      <a:pPr algn="just">
                        <a:lnSpc>
                          <a:spcPct val="107000"/>
                        </a:lnSpc>
                        <a:spcAft>
                          <a:spcPts val="0"/>
                        </a:spcAft>
                      </a:pPr>
                      <a:r>
                        <a:rPr lang="en-GB" sz="1200" dirty="0">
                          <a:effectLst/>
                          <a:latin typeface="Open Sans" panose="020B0606030504020204" pitchFamily="34" charset="0"/>
                          <a:ea typeface="Open Sans" panose="020B0606030504020204" pitchFamily="34" charset="0"/>
                          <a:cs typeface="Open Sans" panose="020B0606030504020204" pitchFamily="34" charset="0"/>
                        </a:rPr>
                        <a:t>Key Assessment 2</a:t>
                      </a: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a:txBody>
                    <a:bodyPr/>
                    <a:lstStyle/>
                    <a:p>
                      <a:pPr algn="l">
                        <a:lnSpc>
                          <a:spcPct val="107000"/>
                        </a:lnSpc>
                        <a:spcAft>
                          <a:spcPts val="0"/>
                        </a:spcAft>
                      </a:pPr>
                      <a:r>
                        <a:rPr lang="en-GB" sz="1200" dirty="0">
                          <a:effectLst/>
                          <a:latin typeface="Open Sans" panose="020B0606030504020204" pitchFamily="34" charset="0"/>
                          <a:ea typeface="Open Sans" panose="020B0606030504020204" pitchFamily="34" charset="0"/>
                          <a:cs typeface="Open Sans" panose="020B0606030504020204" pitchFamily="34" charset="0"/>
                        </a:rPr>
                        <a:t>A group performance of the devised piece</a:t>
                      </a: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918771789"/>
                  </a:ext>
                </a:extLst>
              </a:tr>
              <a:tr h="748716">
                <a:tc>
                  <a:txBody>
                    <a:bodyPr/>
                    <a:lstStyle/>
                    <a:p>
                      <a:pPr algn="just">
                        <a:lnSpc>
                          <a:spcPct val="107000"/>
                        </a:lnSpc>
                        <a:spcAft>
                          <a:spcPts val="0"/>
                        </a:spcAft>
                      </a:pPr>
                      <a:r>
                        <a:rPr lang="en-GB" sz="1200" dirty="0">
                          <a:effectLst/>
                          <a:latin typeface="Open Sans" panose="020B0606030504020204" pitchFamily="34" charset="0"/>
                          <a:ea typeface="Open Sans" panose="020B0606030504020204" pitchFamily="34" charset="0"/>
                          <a:cs typeface="Open Sans" panose="020B0606030504020204" pitchFamily="34" charset="0"/>
                        </a:rPr>
                        <a:t>Key Assessment 3</a:t>
                      </a: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a:txBody>
                    <a:bodyPr/>
                    <a:lstStyle/>
                    <a:p>
                      <a:pPr algn="l">
                        <a:lnSpc>
                          <a:spcPct val="107000"/>
                        </a:lnSpc>
                        <a:spcAft>
                          <a:spcPts val="0"/>
                        </a:spcAft>
                      </a:pPr>
                      <a:r>
                        <a:rPr lang="en-GB" sz="1200" dirty="0">
                          <a:effectLst/>
                          <a:latin typeface="Open Sans" panose="020B0606030504020204" pitchFamily="34" charset="0"/>
                          <a:ea typeface="Open Sans" panose="020B0606030504020204" pitchFamily="34" charset="0"/>
                          <a:cs typeface="Open Sans" panose="020B0606030504020204" pitchFamily="34" charset="0"/>
                        </a:rPr>
                        <a:t>Scripted performance and evaluation</a:t>
                      </a: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3570644434"/>
                  </a:ext>
                </a:extLst>
              </a:tr>
            </a:tbl>
          </a:graphicData>
        </a:graphic>
      </p:graphicFrame>
      <p:sp>
        <p:nvSpPr>
          <p:cNvPr id="9" name="TextBox 8">
            <a:extLst>
              <a:ext uri="{FF2B5EF4-FFF2-40B4-BE49-F238E27FC236}">
                <a16:creationId xmlns:a16="http://schemas.microsoft.com/office/drawing/2014/main" id="{D110241F-5720-43EE-95B9-A1033BEADAA5}"/>
              </a:ext>
            </a:extLst>
          </p:cNvPr>
          <p:cNvSpPr txBox="1"/>
          <p:nvPr/>
        </p:nvSpPr>
        <p:spPr>
          <a:xfrm>
            <a:off x="3983663" y="1648964"/>
            <a:ext cx="3413421" cy="1461106"/>
          </a:xfrm>
          <a:prstGeom prst="rect">
            <a:avLst/>
          </a:prstGeom>
          <a:solidFill>
            <a:srgbClr val="E7E6E6"/>
          </a:solidFill>
          <a:ln>
            <a:solidFill>
              <a:schemeClr val="tx1"/>
            </a:solidFill>
          </a:ln>
        </p:spPr>
        <p:txBody>
          <a:bodyPr wrap="square" rtlCol="0">
            <a:spAutoFit/>
          </a:bodyPr>
          <a:lstStyle/>
          <a:p>
            <a:pPr algn="just">
              <a:lnSpc>
                <a:spcPct val="107000"/>
              </a:lnSpc>
              <a:spcAft>
                <a:spcPts val="0"/>
              </a:spcAft>
            </a:pPr>
            <a:r>
              <a:rPr lang="en-GB" sz="1200" dirty="0">
                <a:latin typeface="Open Sans"/>
                <a:ea typeface="Calibri" panose="020F0502020204030204" pitchFamily="34" charset="0"/>
                <a:cs typeface="Times New Roman" panose="02020603050405020304" pitchFamily="18" charset="0"/>
              </a:rPr>
              <a:t>Assessments will be performance based, using the skills and techniques learnt in each individual topic. In addition to this, individual evaluations on there performances undertaken will be assessed, in order for drama terminology to be embedded and understood throughout the year.</a:t>
            </a:r>
          </a:p>
        </p:txBody>
      </p:sp>
      <p:graphicFrame>
        <p:nvGraphicFramePr>
          <p:cNvPr id="10" name="Table 9">
            <a:extLst>
              <a:ext uri="{FF2B5EF4-FFF2-40B4-BE49-F238E27FC236}">
                <a16:creationId xmlns:a16="http://schemas.microsoft.com/office/drawing/2014/main" id="{08E56AD8-CDE8-48A1-A0F2-8F71D7CDED20}"/>
              </a:ext>
            </a:extLst>
          </p:cNvPr>
          <p:cNvGraphicFramePr>
            <a:graphicFrameLocks noGrp="1"/>
          </p:cNvGraphicFramePr>
          <p:nvPr>
            <p:extLst>
              <p:ext uri="{D42A27DB-BD31-4B8C-83A1-F6EECF244321}">
                <p14:modId xmlns:p14="http://schemas.microsoft.com/office/powerpoint/2010/main" val="509539543"/>
              </p:ext>
            </p:extLst>
          </p:nvPr>
        </p:nvGraphicFramePr>
        <p:xfrm>
          <a:off x="3983662" y="5356760"/>
          <a:ext cx="3413421" cy="4399020"/>
        </p:xfrm>
        <a:graphic>
          <a:graphicData uri="http://schemas.openxmlformats.org/drawingml/2006/table">
            <a:tbl>
              <a:tblPr firstRow="1" firstCol="1" bandRow="1"/>
              <a:tblGrid>
                <a:gridCol w="3413421">
                  <a:extLst>
                    <a:ext uri="{9D8B030D-6E8A-4147-A177-3AD203B41FA5}">
                      <a16:colId xmlns:a16="http://schemas.microsoft.com/office/drawing/2014/main" val="1298230933"/>
                    </a:ext>
                  </a:extLst>
                </a:gridCol>
              </a:tblGrid>
              <a:tr h="280243">
                <a:tc>
                  <a:txBody>
                    <a:bodyPr/>
                    <a:lstStyle/>
                    <a:p>
                      <a:pPr algn="just">
                        <a:lnSpc>
                          <a:spcPct val="107000"/>
                        </a:lnSpc>
                        <a:spcAft>
                          <a:spcPts val="0"/>
                        </a:spcAft>
                      </a:pPr>
                      <a:r>
                        <a:rPr lang="en-GB" sz="1200" b="1" dirty="0">
                          <a:solidFill>
                            <a:schemeClr val="bg1"/>
                          </a:solidFill>
                          <a:effectLst/>
                          <a:latin typeface="Open Sans"/>
                          <a:ea typeface="Calibri" panose="020F0502020204030204" pitchFamily="34" charset="0"/>
                          <a:cs typeface="Times New Roman" panose="02020603050405020304" pitchFamily="18" charset="0"/>
                        </a:rPr>
                        <a:t>Homework and Revision</a:t>
                      </a:r>
                      <a:endParaRPr lang="en-GB" sz="1200" dirty="0">
                        <a:solidFill>
                          <a:schemeClr val="bg1"/>
                        </a:solidFill>
                        <a:effectLst/>
                        <a:latin typeface="Open Sans"/>
                        <a:ea typeface="Calibri" panose="020F0502020204030204" pitchFamily="34" charset="0"/>
                        <a:cs typeface="Times New Roman" panose="02020603050405020304" pitchFamily="18" charset="0"/>
                      </a:endParaRP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extLst>
                  <a:ext uri="{0D108BD9-81ED-4DB2-BD59-A6C34878D82A}">
                    <a16:rowId xmlns:a16="http://schemas.microsoft.com/office/drawing/2014/main" val="105854672"/>
                  </a:ext>
                </a:extLst>
              </a:tr>
              <a:tr h="1531175">
                <a:tc>
                  <a:txBody>
                    <a:bodyPr/>
                    <a:lstStyle/>
                    <a:p>
                      <a:pPr algn="just">
                        <a:lnSpc>
                          <a:spcPct val="107000"/>
                        </a:lnSpc>
                        <a:spcAft>
                          <a:spcPts val="0"/>
                        </a:spcAft>
                      </a:pPr>
                      <a:endParaRPr lang="en-GB" sz="1200" dirty="0">
                        <a:effectLst/>
                        <a:latin typeface="Open Sans"/>
                        <a:ea typeface="Calibri" panose="020F0502020204030204" pitchFamily="34" charset="0"/>
                        <a:cs typeface="Times New Roman" panose="02020603050405020304" pitchFamily="18" charset="0"/>
                      </a:endParaRPr>
                    </a:p>
                    <a:p>
                      <a:pPr algn="just">
                        <a:lnSpc>
                          <a:spcPct val="107000"/>
                        </a:lnSpc>
                        <a:spcAft>
                          <a:spcPts val="0"/>
                        </a:spcAft>
                      </a:pPr>
                      <a:r>
                        <a:rPr lang="en-GB" sz="1200" dirty="0">
                          <a:effectLst/>
                          <a:latin typeface="Open Sans"/>
                          <a:ea typeface="Calibri" panose="020F0502020204030204" pitchFamily="34" charset="0"/>
                          <a:cs typeface="Times New Roman" panose="02020603050405020304" pitchFamily="18" charset="0"/>
                        </a:rPr>
                        <a:t>Homework is set by your class teacher within lessons</a:t>
                      </a:r>
                    </a:p>
                    <a:p>
                      <a:pPr algn="just">
                        <a:lnSpc>
                          <a:spcPct val="107000"/>
                        </a:lnSpc>
                        <a:spcAft>
                          <a:spcPts val="0"/>
                        </a:spcAft>
                      </a:pPr>
                      <a:r>
                        <a:rPr lang="en-GB" sz="1200" dirty="0">
                          <a:effectLst/>
                          <a:latin typeface="Open Sans"/>
                          <a:ea typeface="Calibri" panose="020F0502020204030204" pitchFamily="34" charset="0"/>
                          <a:cs typeface="Times New Roman" panose="02020603050405020304" pitchFamily="18" charset="0"/>
                        </a:rPr>
                        <a:t>Revision for the assessments is set by your class teacher before each assessment: revision in drama consists of line learning, and research of topics. </a:t>
                      </a:r>
                    </a:p>
                    <a:p>
                      <a:pPr algn="just">
                        <a:lnSpc>
                          <a:spcPct val="107000"/>
                        </a:lnSpc>
                        <a:spcAft>
                          <a:spcPts val="0"/>
                        </a:spcAft>
                      </a:pPr>
                      <a:endParaRPr lang="en-GB" sz="1200" dirty="0">
                        <a:effectLst/>
                        <a:latin typeface="Open Sans"/>
                        <a:ea typeface="Calibri" panose="020F0502020204030204" pitchFamily="34" charset="0"/>
                        <a:cs typeface="Times New Roman" panose="02020603050405020304" pitchFamily="18" charset="0"/>
                      </a:endParaRP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2566181993"/>
                  </a:ext>
                </a:extLst>
              </a:tr>
              <a:tr h="249063">
                <a:tc>
                  <a:txBody>
                    <a:bodyPr/>
                    <a:lstStyle/>
                    <a:p>
                      <a:pPr algn="just">
                        <a:lnSpc>
                          <a:spcPct val="107000"/>
                        </a:lnSpc>
                        <a:spcAft>
                          <a:spcPts val="0"/>
                        </a:spcAft>
                      </a:pPr>
                      <a:r>
                        <a:rPr lang="en-GB" sz="1200" b="1" dirty="0">
                          <a:solidFill>
                            <a:schemeClr val="bg1"/>
                          </a:solidFill>
                          <a:effectLst/>
                          <a:latin typeface="Open Sans"/>
                          <a:ea typeface="Calibri" panose="020F0502020204030204" pitchFamily="34" charset="0"/>
                          <a:cs typeface="Times New Roman" panose="02020603050405020304" pitchFamily="18" charset="0"/>
                        </a:rPr>
                        <a:t>Enrichment</a:t>
                      </a:r>
                      <a:r>
                        <a:rPr lang="en-GB" sz="1200" b="1" dirty="0">
                          <a:effectLst/>
                          <a:latin typeface="Open Sans"/>
                          <a:ea typeface="Calibri" panose="020F0502020204030204" pitchFamily="34" charset="0"/>
                          <a:cs typeface="Times New Roman" panose="02020603050405020304" pitchFamily="18" charset="0"/>
                        </a:rPr>
                        <a:t>  </a:t>
                      </a:r>
                      <a:endParaRPr lang="en-GB" sz="1200" dirty="0">
                        <a:effectLst/>
                        <a:latin typeface="Open Sans"/>
                        <a:ea typeface="Calibri" panose="020F0502020204030204" pitchFamily="34" charset="0"/>
                        <a:cs typeface="Times New Roman" panose="02020603050405020304" pitchFamily="18" charset="0"/>
                      </a:endParaRP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extLst>
                  <a:ext uri="{0D108BD9-81ED-4DB2-BD59-A6C34878D82A}">
                    <a16:rowId xmlns:a16="http://schemas.microsoft.com/office/drawing/2014/main" val="2612584645"/>
                  </a:ext>
                </a:extLst>
              </a:tr>
              <a:tr h="2313583">
                <a:tc>
                  <a:txBody>
                    <a:bodyPr/>
                    <a:lstStyle/>
                    <a:p>
                      <a:pPr algn="just">
                        <a:lnSpc>
                          <a:spcPct val="107000"/>
                        </a:lnSpc>
                        <a:spcAft>
                          <a:spcPts val="0"/>
                        </a:spcAft>
                      </a:pPr>
                      <a:endParaRPr lang="en-GB" sz="1200" dirty="0">
                        <a:effectLst/>
                        <a:latin typeface="Open Sans"/>
                        <a:ea typeface="Calibri" panose="020F0502020204030204" pitchFamily="34" charset="0"/>
                        <a:cs typeface="Times New Roman" panose="02020603050405020304" pitchFamily="18" charset="0"/>
                      </a:endParaRPr>
                    </a:p>
                    <a:p>
                      <a:pPr algn="just">
                        <a:lnSpc>
                          <a:spcPct val="107000"/>
                        </a:lnSpc>
                        <a:spcAft>
                          <a:spcPts val="0"/>
                        </a:spcAft>
                      </a:pPr>
                      <a:r>
                        <a:rPr lang="en-GB" sz="1200" dirty="0">
                          <a:effectLst/>
                          <a:latin typeface="Open Sans"/>
                          <a:ea typeface="Calibri" panose="020F0502020204030204" pitchFamily="34" charset="0"/>
                          <a:cs typeface="Times New Roman" panose="02020603050405020304" pitchFamily="18" charset="0"/>
                        </a:rPr>
                        <a:t>Performing in a group will directly benefit the devising performance element of the course. There is various extra curricular activities available:</a:t>
                      </a:r>
                    </a:p>
                    <a:p>
                      <a:pPr algn="just">
                        <a:lnSpc>
                          <a:spcPct val="107000"/>
                        </a:lnSpc>
                        <a:spcAft>
                          <a:spcPts val="0"/>
                        </a:spcAft>
                      </a:pPr>
                      <a:endParaRPr lang="en-GB" sz="1200" dirty="0">
                        <a:effectLst/>
                        <a:latin typeface="Open Sans"/>
                        <a:ea typeface="Calibri" panose="020F0502020204030204" pitchFamily="34" charset="0"/>
                        <a:cs typeface="Times New Roman" panose="02020603050405020304" pitchFamily="18" charset="0"/>
                      </a:endParaRPr>
                    </a:p>
                    <a:p>
                      <a:pPr marL="171450" indent="-171450" algn="just">
                        <a:lnSpc>
                          <a:spcPct val="107000"/>
                        </a:lnSpc>
                        <a:spcAft>
                          <a:spcPts val="0"/>
                        </a:spcAft>
                        <a:buFont typeface="Arial" panose="020B0604020202020204" pitchFamily="34" charset="0"/>
                        <a:buChar char="•"/>
                      </a:pPr>
                      <a:r>
                        <a:rPr lang="en-GB" sz="1200" dirty="0">
                          <a:effectLst/>
                          <a:latin typeface="Open Sans"/>
                          <a:ea typeface="Calibri" panose="020F0502020204030204" pitchFamily="34" charset="0"/>
                          <a:cs typeface="Times New Roman" panose="02020603050405020304" pitchFamily="18" charset="0"/>
                        </a:rPr>
                        <a:t>The Whole School Show (April – October)</a:t>
                      </a:r>
                    </a:p>
                    <a:p>
                      <a:pPr marL="171450" indent="-171450" algn="just">
                        <a:lnSpc>
                          <a:spcPct val="107000"/>
                        </a:lnSpc>
                        <a:spcAft>
                          <a:spcPts val="0"/>
                        </a:spcAft>
                        <a:buFont typeface="Arial" panose="020B0604020202020204" pitchFamily="34" charset="0"/>
                        <a:buChar char="•"/>
                      </a:pPr>
                      <a:r>
                        <a:rPr lang="en-GB" sz="1200" dirty="0">
                          <a:effectLst/>
                          <a:latin typeface="Open Sans"/>
                          <a:ea typeface="Calibri" panose="020F0502020204030204" pitchFamily="34" charset="0"/>
                          <a:cs typeface="Times New Roman" panose="02020603050405020304" pitchFamily="18" charset="0"/>
                        </a:rPr>
                        <a:t>Drama Club</a:t>
                      </a:r>
                    </a:p>
                    <a:p>
                      <a:pPr marL="171450" indent="-171450" algn="just">
                        <a:lnSpc>
                          <a:spcPct val="107000"/>
                        </a:lnSpc>
                        <a:spcAft>
                          <a:spcPts val="0"/>
                        </a:spcAft>
                        <a:buFont typeface="Arial" panose="020B0604020202020204" pitchFamily="34" charset="0"/>
                        <a:buChar char="•"/>
                      </a:pPr>
                      <a:r>
                        <a:rPr lang="en-GB" sz="1200" dirty="0">
                          <a:latin typeface="Open Sans"/>
                          <a:ea typeface="Calibri" panose="020F0502020204030204" pitchFamily="34" charset="0"/>
                          <a:cs typeface="Times New Roman" panose="02020603050405020304" pitchFamily="18" charset="0"/>
                        </a:rPr>
                        <a:t>KS3 Production</a:t>
                      </a:r>
                      <a:endParaRPr lang="en-GB" sz="1200" dirty="0">
                        <a:effectLst/>
                        <a:latin typeface="Open Sans"/>
                        <a:ea typeface="Calibri" panose="020F0502020204030204" pitchFamily="34" charset="0"/>
                        <a:cs typeface="Times New Roman" panose="02020603050405020304" pitchFamily="18" charset="0"/>
                      </a:endParaRPr>
                    </a:p>
                    <a:p>
                      <a:pPr marL="171450" indent="-171450" algn="just">
                        <a:lnSpc>
                          <a:spcPct val="107000"/>
                        </a:lnSpc>
                        <a:spcAft>
                          <a:spcPts val="0"/>
                        </a:spcAft>
                        <a:buFont typeface="Arial" panose="020B0604020202020204" pitchFamily="34" charset="0"/>
                        <a:buChar char="•"/>
                      </a:pPr>
                      <a:r>
                        <a:rPr lang="en-GB" sz="1200" dirty="0">
                          <a:effectLst/>
                          <a:latin typeface="Open Sans"/>
                          <a:ea typeface="Calibri" panose="020F0502020204030204" pitchFamily="34" charset="0"/>
                          <a:cs typeface="Times New Roman" panose="02020603050405020304" pitchFamily="18" charset="0"/>
                        </a:rPr>
                        <a:t>Drama Showcase Performances</a:t>
                      </a:r>
                    </a:p>
                    <a:p>
                      <a:pPr marL="171450" indent="-171450" algn="just">
                        <a:lnSpc>
                          <a:spcPct val="107000"/>
                        </a:lnSpc>
                        <a:spcAft>
                          <a:spcPts val="0"/>
                        </a:spcAft>
                        <a:buFont typeface="Arial" panose="020B0604020202020204" pitchFamily="34" charset="0"/>
                        <a:buChar char="•"/>
                      </a:pPr>
                      <a:r>
                        <a:rPr lang="en-GB" sz="1200" dirty="0">
                          <a:effectLst/>
                          <a:latin typeface="Open Sans"/>
                          <a:ea typeface="Calibri" panose="020F0502020204030204" pitchFamily="34" charset="0"/>
                          <a:cs typeface="Times New Roman" panose="02020603050405020304" pitchFamily="18" charset="0"/>
                        </a:rPr>
                        <a:t>LAMDA – Acting (lessons available)</a:t>
                      </a: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4162498369"/>
                  </a:ext>
                </a:extLst>
              </a:tr>
            </a:tbl>
          </a:graphicData>
        </a:graphic>
      </p:graphicFrame>
    </p:spTree>
    <p:extLst>
      <p:ext uri="{BB962C8B-B14F-4D97-AF65-F5344CB8AC3E}">
        <p14:creationId xmlns:p14="http://schemas.microsoft.com/office/powerpoint/2010/main" val="224721523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B4E639B75EF1E4283FE4B3EEDC8CD39" ma:contentTypeVersion="13" ma:contentTypeDescription="Create a new document." ma:contentTypeScope="" ma:versionID="c238adaf0e25ce6b4d9006f3b90af03c">
  <xsd:schema xmlns:xsd="http://www.w3.org/2001/XMLSchema" xmlns:xs="http://www.w3.org/2001/XMLSchema" xmlns:p="http://schemas.microsoft.com/office/2006/metadata/properties" xmlns:ns3="3d426267-58e2-420b-ab2f-33977ba36104" xmlns:ns4="fa3a1019-4f58-44d9-951a-831b960eef9d" targetNamespace="http://schemas.microsoft.com/office/2006/metadata/properties" ma:root="true" ma:fieldsID="6e3ce92c0de7376d5c89ee3ccba14aa8" ns3:_="" ns4:_="">
    <xsd:import namespace="3d426267-58e2-420b-ab2f-33977ba36104"/>
    <xsd:import namespace="fa3a1019-4f58-44d9-951a-831b960eef9d"/>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GenerationTime" minOccurs="0"/>
                <xsd:element ref="ns3:MediaServiceEventHashCode" minOccurs="0"/>
                <xsd:element ref="ns3:MediaServiceOCR" minOccurs="0"/>
                <xsd:element ref="ns3:MediaServiceDateTaken" minOccurs="0"/>
                <xsd:element ref="ns3:MediaServiceAutoKeyPoints" minOccurs="0"/>
                <xsd:element ref="ns3:MediaServiceKeyPoints" minOccurs="0"/>
                <xsd:element ref="ns3:_activity"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d426267-58e2-420b-ab2f-33977ba3610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_activity" ma:index="17" nillable="true" ma:displayName="_activity" ma:hidden="true" ma:internalName="_activity">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a3a1019-4f58-44d9-951a-831b960eef9d"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SharingHintHash" ma:index="20"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activity xmlns="3d426267-58e2-420b-ab2f-33977ba3610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2E3C52E-0E24-4398-A34E-598D566EAB8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d426267-58e2-420b-ab2f-33977ba36104"/>
    <ds:schemaRef ds:uri="fa3a1019-4f58-44d9-951a-831b960eef9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A6247F7-B26D-48CC-87C3-D177DD40C540}">
  <ds:schemaRefs>
    <ds:schemaRef ds:uri="http://schemas.microsoft.com/office/2006/metadata/properties"/>
    <ds:schemaRef ds:uri="http://schemas.microsoft.com/office/2006/documentManagement/types"/>
    <ds:schemaRef ds:uri="http://purl.org/dc/elements/1.1/"/>
    <ds:schemaRef ds:uri="3d426267-58e2-420b-ab2f-33977ba36104"/>
    <ds:schemaRef ds:uri="http://schemas.microsoft.com/office/infopath/2007/PartnerControls"/>
    <ds:schemaRef ds:uri="http://purl.org/dc/terms/"/>
    <ds:schemaRef ds:uri="http://purl.org/dc/dcmitype/"/>
    <ds:schemaRef ds:uri="http://schemas.openxmlformats.org/package/2006/metadata/core-properties"/>
    <ds:schemaRef ds:uri="fa3a1019-4f58-44d9-951a-831b960eef9d"/>
    <ds:schemaRef ds:uri="http://www.w3.org/XML/1998/namespace"/>
  </ds:schemaRefs>
</ds:datastoreItem>
</file>

<file path=customXml/itemProps3.xml><?xml version="1.0" encoding="utf-8"?>
<ds:datastoreItem xmlns:ds="http://schemas.openxmlformats.org/officeDocument/2006/customXml" ds:itemID="{3F8855CB-CBDF-472C-94D1-589247F82F9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2017</TotalTime>
  <Words>584</Words>
  <Application>Microsoft Office PowerPoint</Application>
  <PresentationFormat>Custom</PresentationFormat>
  <Paragraphs>39</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Century Gothic</vt:lpstr>
      <vt:lpstr>Open Sans</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 Blyth</dc:creator>
  <cp:lastModifiedBy>K Carter</cp:lastModifiedBy>
  <cp:revision>27</cp:revision>
  <dcterms:created xsi:type="dcterms:W3CDTF">2023-06-08T13:25:16Z</dcterms:created>
  <dcterms:modified xsi:type="dcterms:W3CDTF">2026-05-15T12:44:48Z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0x0101007B4E639B75EF1E4283FE4B3EEDC8CD39</vt:lpwstr>
  </property>
</Properties>
</file>