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Lst>
  <p:sldSz cx="7559675" cy="1069181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7E6E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303" autoAdjust="0"/>
    <p:restoredTop sz="94061" autoAdjust="0"/>
  </p:normalViewPr>
  <p:slideViewPr>
    <p:cSldViewPr snapToGrid="0">
      <p:cViewPr>
        <p:scale>
          <a:sx n="60" d="100"/>
          <a:sy n="60" d="100"/>
        </p:scale>
        <p:origin x="183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66976" y="1749795"/>
            <a:ext cx="6425724" cy="3722335"/>
          </a:xfrm>
        </p:spPr>
        <p:txBody>
          <a:bodyPr anchor="b"/>
          <a:lstStyle>
            <a:lvl1pPr algn="ctr">
              <a:defRPr sz="4960"/>
            </a:lvl1pPr>
          </a:lstStyle>
          <a:p>
            <a:r>
              <a:rPr lang="en-US"/>
              <a:t>Click to edit Master title style</a:t>
            </a:r>
            <a:endParaRPr lang="en-US" dirty="0"/>
          </a:p>
        </p:txBody>
      </p:sp>
      <p:sp>
        <p:nvSpPr>
          <p:cNvPr id="3" name="Subtitle 2"/>
          <p:cNvSpPr>
            <a:spLocks noGrp="1"/>
          </p:cNvSpPr>
          <p:nvPr>
            <p:ph type="subTitle" idx="1"/>
          </p:nvPr>
        </p:nvSpPr>
        <p:spPr>
          <a:xfrm>
            <a:off x="944960" y="5615678"/>
            <a:ext cx="5669756" cy="2581379"/>
          </a:xfrm>
        </p:spPr>
        <p:txBody>
          <a:bodyPr/>
          <a:lstStyle>
            <a:lvl1pPr marL="0" indent="0" algn="ctr">
              <a:buNone/>
              <a:defRPr sz="1984"/>
            </a:lvl1pPr>
            <a:lvl2pPr marL="377967" indent="0" algn="ctr">
              <a:buNone/>
              <a:defRPr sz="1653"/>
            </a:lvl2pPr>
            <a:lvl3pPr marL="755934" indent="0" algn="ctr">
              <a:buNone/>
              <a:defRPr sz="1488"/>
            </a:lvl3pPr>
            <a:lvl4pPr marL="1133902" indent="0" algn="ctr">
              <a:buNone/>
              <a:defRPr sz="1323"/>
            </a:lvl4pPr>
            <a:lvl5pPr marL="1511869" indent="0" algn="ctr">
              <a:buNone/>
              <a:defRPr sz="1323"/>
            </a:lvl5pPr>
            <a:lvl6pPr marL="1889836" indent="0" algn="ctr">
              <a:buNone/>
              <a:defRPr sz="1323"/>
            </a:lvl6pPr>
            <a:lvl7pPr marL="2267803" indent="0" algn="ctr">
              <a:buNone/>
              <a:defRPr sz="1323"/>
            </a:lvl7pPr>
            <a:lvl8pPr marL="2645771" indent="0" algn="ctr">
              <a:buNone/>
              <a:defRPr sz="1323"/>
            </a:lvl8pPr>
            <a:lvl9pPr marL="3023738" indent="0" algn="ctr">
              <a:buNone/>
              <a:defRPr sz="1323"/>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977335D-26A5-45D7-AF04-C419258551B6}" type="datetimeFigureOut">
              <a:rPr lang="en-GB" smtClean="0"/>
              <a:t>01/07/2026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1337202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977335D-26A5-45D7-AF04-C419258551B6}" type="datetimeFigureOut">
              <a:rPr lang="en-GB" smtClean="0"/>
              <a:t>01/07/2026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0649439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15791" y="2665532"/>
            <a:ext cx="6520220" cy="4447496"/>
          </a:xfrm>
        </p:spPr>
        <p:txBody>
          <a:bodyPr anchor="b"/>
          <a:lstStyle>
            <a:lvl1pPr>
              <a:defRPr sz="4960"/>
            </a:lvl1pPr>
          </a:lstStyle>
          <a:p>
            <a:r>
              <a:rPr lang="en-US"/>
              <a:t>Click to edit Master title style</a:t>
            </a:r>
            <a:endParaRPr lang="en-US" dirty="0"/>
          </a:p>
        </p:txBody>
      </p:sp>
      <p:sp>
        <p:nvSpPr>
          <p:cNvPr id="3" name="Text Placeholder 2"/>
          <p:cNvSpPr>
            <a:spLocks noGrp="1"/>
          </p:cNvSpPr>
          <p:nvPr>
            <p:ph type="body" idx="1"/>
          </p:nvPr>
        </p:nvSpPr>
        <p:spPr>
          <a:xfrm>
            <a:off x="515791" y="7155103"/>
            <a:ext cx="6520220" cy="2338833"/>
          </a:xfrm>
        </p:spPr>
        <p:txBody>
          <a:bodyPr/>
          <a:lstStyle>
            <a:lvl1pPr marL="0" indent="0">
              <a:buNone/>
              <a:defRPr sz="1984">
                <a:solidFill>
                  <a:schemeClr val="tx1"/>
                </a:solidFill>
              </a:defRPr>
            </a:lvl1pPr>
            <a:lvl2pPr marL="377967" indent="0">
              <a:buNone/>
              <a:defRPr sz="1653">
                <a:solidFill>
                  <a:schemeClr val="tx1">
                    <a:tint val="75000"/>
                  </a:schemeClr>
                </a:solidFill>
              </a:defRPr>
            </a:lvl2pPr>
            <a:lvl3pPr marL="755934" indent="0">
              <a:buNone/>
              <a:defRPr sz="1488">
                <a:solidFill>
                  <a:schemeClr val="tx1">
                    <a:tint val="75000"/>
                  </a:schemeClr>
                </a:solidFill>
              </a:defRPr>
            </a:lvl3pPr>
            <a:lvl4pPr marL="1133902" indent="0">
              <a:buNone/>
              <a:defRPr sz="1323">
                <a:solidFill>
                  <a:schemeClr val="tx1">
                    <a:tint val="75000"/>
                  </a:schemeClr>
                </a:solidFill>
              </a:defRPr>
            </a:lvl4pPr>
            <a:lvl5pPr marL="1511869" indent="0">
              <a:buNone/>
              <a:defRPr sz="1323">
                <a:solidFill>
                  <a:schemeClr val="tx1">
                    <a:tint val="75000"/>
                  </a:schemeClr>
                </a:solidFill>
              </a:defRPr>
            </a:lvl5pPr>
            <a:lvl6pPr marL="1889836" indent="0">
              <a:buNone/>
              <a:defRPr sz="1323">
                <a:solidFill>
                  <a:schemeClr val="tx1">
                    <a:tint val="75000"/>
                  </a:schemeClr>
                </a:solidFill>
              </a:defRPr>
            </a:lvl6pPr>
            <a:lvl7pPr marL="2267803" indent="0">
              <a:buNone/>
              <a:defRPr sz="1323">
                <a:solidFill>
                  <a:schemeClr val="tx1">
                    <a:tint val="75000"/>
                  </a:schemeClr>
                </a:solidFill>
              </a:defRPr>
            </a:lvl7pPr>
            <a:lvl8pPr marL="2645771" indent="0">
              <a:buNone/>
              <a:defRPr sz="1323">
                <a:solidFill>
                  <a:schemeClr val="tx1">
                    <a:tint val="75000"/>
                  </a:schemeClr>
                </a:solidFill>
              </a:defRPr>
            </a:lvl8pPr>
            <a:lvl9pPr marL="3023738" indent="0">
              <a:buNone/>
              <a:defRPr sz="1323">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977335D-26A5-45D7-AF04-C419258551B6}" type="datetimeFigureOut">
              <a:rPr lang="en-GB" smtClean="0"/>
              <a:t>01/07/2026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4550639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519728" y="2846200"/>
            <a:ext cx="3212862" cy="678385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27085" y="2846200"/>
            <a:ext cx="3212862" cy="678385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77335D-26A5-45D7-AF04-C419258551B6}" type="datetimeFigureOut">
              <a:rPr lang="en-GB" smtClean="0"/>
              <a:t>01/07/2026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8820700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20712" y="569242"/>
            <a:ext cx="6520220" cy="2066590"/>
          </a:xfrm>
        </p:spPr>
        <p:txBody>
          <a:bodyPr/>
          <a:lstStyle/>
          <a:p>
            <a:r>
              <a:rPr lang="en-US"/>
              <a:t>Click to edit Master title style</a:t>
            </a:r>
            <a:endParaRPr lang="en-US" dirty="0"/>
          </a:p>
        </p:txBody>
      </p:sp>
      <p:sp>
        <p:nvSpPr>
          <p:cNvPr id="3" name="Text Placeholder 2"/>
          <p:cNvSpPr>
            <a:spLocks noGrp="1"/>
          </p:cNvSpPr>
          <p:nvPr>
            <p:ph type="body" idx="1"/>
          </p:nvPr>
        </p:nvSpPr>
        <p:spPr>
          <a:xfrm>
            <a:off x="520713" y="2620980"/>
            <a:ext cx="3198096" cy="1284502"/>
          </a:xfrm>
        </p:spPr>
        <p:txBody>
          <a:bodyPr anchor="b"/>
          <a:lstStyle>
            <a:lvl1pPr marL="0" indent="0">
              <a:buNone/>
              <a:defRPr sz="1984" b="1"/>
            </a:lvl1pPr>
            <a:lvl2pPr marL="377967" indent="0">
              <a:buNone/>
              <a:defRPr sz="1653" b="1"/>
            </a:lvl2pPr>
            <a:lvl3pPr marL="755934" indent="0">
              <a:buNone/>
              <a:defRPr sz="1488" b="1"/>
            </a:lvl3pPr>
            <a:lvl4pPr marL="1133902" indent="0">
              <a:buNone/>
              <a:defRPr sz="1323" b="1"/>
            </a:lvl4pPr>
            <a:lvl5pPr marL="1511869" indent="0">
              <a:buNone/>
              <a:defRPr sz="1323" b="1"/>
            </a:lvl5pPr>
            <a:lvl6pPr marL="1889836" indent="0">
              <a:buNone/>
              <a:defRPr sz="1323" b="1"/>
            </a:lvl6pPr>
            <a:lvl7pPr marL="2267803" indent="0">
              <a:buNone/>
              <a:defRPr sz="1323" b="1"/>
            </a:lvl7pPr>
            <a:lvl8pPr marL="2645771" indent="0">
              <a:buNone/>
              <a:defRPr sz="1323" b="1"/>
            </a:lvl8pPr>
            <a:lvl9pPr marL="3023738" indent="0">
              <a:buNone/>
              <a:defRPr sz="1323" b="1"/>
            </a:lvl9pPr>
          </a:lstStyle>
          <a:p>
            <a:pPr lvl="0"/>
            <a:r>
              <a:rPr lang="en-US"/>
              <a:t>Edit Master text styles</a:t>
            </a:r>
          </a:p>
        </p:txBody>
      </p:sp>
      <p:sp>
        <p:nvSpPr>
          <p:cNvPr id="4" name="Content Placeholder 3"/>
          <p:cNvSpPr>
            <a:spLocks noGrp="1"/>
          </p:cNvSpPr>
          <p:nvPr>
            <p:ph sz="half" idx="2"/>
          </p:nvPr>
        </p:nvSpPr>
        <p:spPr>
          <a:xfrm>
            <a:off x="520713" y="3905482"/>
            <a:ext cx="3198096" cy="574437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27086" y="2620980"/>
            <a:ext cx="3213847" cy="1284502"/>
          </a:xfrm>
        </p:spPr>
        <p:txBody>
          <a:bodyPr anchor="b"/>
          <a:lstStyle>
            <a:lvl1pPr marL="0" indent="0">
              <a:buNone/>
              <a:defRPr sz="1984" b="1"/>
            </a:lvl1pPr>
            <a:lvl2pPr marL="377967" indent="0">
              <a:buNone/>
              <a:defRPr sz="1653" b="1"/>
            </a:lvl2pPr>
            <a:lvl3pPr marL="755934" indent="0">
              <a:buNone/>
              <a:defRPr sz="1488" b="1"/>
            </a:lvl3pPr>
            <a:lvl4pPr marL="1133902" indent="0">
              <a:buNone/>
              <a:defRPr sz="1323" b="1"/>
            </a:lvl4pPr>
            <a:lvl5pPr marL="1511869" indent="0">
              <a:buNone/>
              <a:defRPr sz="1323" b="1"/>
            </a:lvl5pPr>
            <a:lvl6pPr marL="1889836" indent="0">
              <a:buNone/>
              <a:defRPr sz="1323" b="1"/>
            </a:lvl6pPr>
            <a:lvl7pPr marL="2267803" indent="0">
              <a:buNone/>
              <a:defRPr sz="1323" b="1"/>
            </a:lvl7pPr>
            <a:lvl8pPr marL="2645771" indent="0">
              <a:buNone/>
              <a:defRPr sz="1323" b="1"/>
            </a:lvl8pPr>
            <a:lvl9pPr marL="3023738" indent="0">
              <a:buNone/>
              <a:defRPr sz="1323" b="1"/>
            </a:lvl9pPr>
          </a:lstStyle>
          <a:p>
            <a:pPr lvl="0"/>
            <a:r>
              <a:rPr lang="en-US"/>
              <a:t>Edit Master text styles</a:t>
            </a:r>
          </a:p>
        </p:txBody>
      </p:sp>
      <p:sp>
        <p:nvSpPr>
          <p:cNvPr id="6" name="Content Placeholder 5"/>
          <p:cNvSpPr>
            <a:spLocks noGrp="1"/>
          </p:cNvSpPr>
          <p:nvPr>
            <p:ph sz="quarter" idx="4"/>
          </p:nvPr>
        </p:nvSpPr>
        <p:spPr>
          <a:xfrm>
            <a:off x="3827086" y="3905482"/>
            <a:ext cx="3213847" cy="574437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977335D-26A5-45D7-AF04-C419258551B6}" type="datetimeFigureOut">
              <a:rPr lang="en-GB" smtClean="0"/>
              <a:t>01/07/2026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26335794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977335D-26A5-45D7-AF04-C419258551B6}" type="datetimeFigureOut">
              <a:rPr lang="en-GB" smtClean="0"/>
              <a:t>01/07/2026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13796937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77335D-26A5-45D7-AF04-C419258551B6}" type="datetimeFigureOut">
              <a:rPr lang="en-GB" smtClean="0"/>
              <a:t>01/07/2026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8107528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20712" y="712788"/>
            <a:ext cx="2438192" cy="2494756"/>
          </a:xfrm>
        </p:spPr>
        <p:txBody>
          <a:bodyPr anchor="b"/>
          <a:lstStyle>
            <a:lvl1pPr>
              <a:defRPr sz="2645"/>
            </a:lvl1pPr>
          </a:lstStyle>
          <a:p>
            <a:r>
              <a:rPr lang="en-US"/>
              <a:t>Click to edit Master title style</a:t>
            </a:r>
            <a:endParaRPr lang="en-US" dirty="0"/>
          </a:p>
        </p:txBody>
      </p:sp>
      <p:sp>
        <p:nvSpPr>
          <p:cNvPr id="3" name="Content Placeholder 2"/>
          <p:cNvSpPr>
            <a:spLocks noGrp="1"/>
          </p:cNvSpPr>
          <p:nvPr>
            <p:ph idx="1"/>
          </p:nvPr>
        </p:nvSpPr>
        <p:spPr>
          <a:xfrm>
            <a:off x="3213847" y="1539425"/>
            <a:ext cx="3827085" cy="7598117"/>
          </a:xfrm>
        </p:spPr>
        <p:txBody>
          <a:bodyPr/>
          <a:lstStyle>
            <a:lvl1pPr>
              <a:defRPr sz="2645"/>
            </a:lvl1pPr>
            <a:lvl2pPr>
              <a:defRPr sz="2315"/>
            </a:lvl2pPr>
            <a:lvl3pPr>
              <a:defRPr sz="1984"/>
            </a:lvl3pPr>
            <a:lvl4pPr>
              <a:defRPr sz="1653"/>
            </a:lvl4pPr>
            <a:lvl5pPr>
              <a:defRPr sz="1653"/>
            </a:lvl5pPr>
            <a:lvl6pPr>
              <a:defRPr sz="1653"/>
            </a:lvl6pPr>
            <a:lvl7pPr>
              <a:defRPr sz="1653"/>
            </a:lvl7pPr>
            <a:lvl8pPr>
              <a:defRPr sz="1653"/>
            </a:lvl8pPr>
            <a:lvl9pPr>
              <a:defRPr sz="1653"/>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20712" y="3207544"/>
            <a:ext cx="2438192" cy="5942372"/>
          </a:xfrm>
        </p:spPr>
        <p:txBody>
          <a:bodyPr/>
          <a:lstStyle>
            <a:lvl1pPr marL="0" indent="0">
              <a:buNone/>
              <a:defRPr sz="1323"/>
            </a:lvl1pPr>
            <a:lvl2pPr marL="377967" indent="0">
              <a:buNone/>
              <a:defRPr sz="1157"/>
            </a:lvl2pPr>
            <a:lvl3pPr marL="755934" indent="0">
              <a:buNone/>
              <a:defRPr sz="992"/>
            </a:lvl3pPr>
            <a:lvl4pPr marL="1133902" indent="0">
              <a:buNone/>
              <a:defRPr sz="827"/>
            </a:lvl4pPr>
            <a:lvl5pPr marL="1511869" indent="0">
              <a:buNone/>
              <a:defRPr sz="827"/>
            </a:lvl5pPr>
            <a:lvl6pPr marL="1889836" indent="0">
              <a:buNone/>
              <a:defRPr sz="827"/>
            </a:lvl6pPr>
            <a:lvl7pPr marL="2267803" indent="0">
              <a:buNone/>
              <a:defRPr sz="827"/>
            </a:lvl7pPr>
            <a:lvl8pPr marL="2645771" indent="0">
              <a:buNone/>
              <a:defRPr sz="827"/>
            </a:lvl8pPr>
            <a:lvl9pPr marL="3023738" indent="0">
              <a:buNone/>
              <a:defRPr sz="827"/>
            </a:lvl9pPr>
          </a:lstStyle>
          <a:p>
            <a:pPr lvl="0"/>
            <a:r>
              <a:rPr lang="en-US"/>
              <a:t>Edit Master text styles</a:t>
            </a:r>
          </a:p>
        </p:txBody>
      </p:sp>
      <p:sp>
        <p:nvSpPr>
          <p:cNvPr id="5" name="Date Placeholder 4"/>
          <p:cNvSpPr>
            <a:spLocks noGrp="1"/>
          </p:cNvSpPr>
          <p:nvPr>
            <p:ph type="dt" sz="half" idx="10"/>
          </p:nvPr>
        </p:nvSpPr>
        <p:spPr/>
        <p:txBody>
          <a:bodyPr/>
          <a:lstStyle/>
          <a:p>
            <a:fld id="{6977335D-26A5-45D7-AF04-C419258551B6}" type="datetimeFigureOut">
              <a:rPr lang="en-GB" smtClean="0"/>
              <a:t>01/07/2026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5539682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20712" y="712788"/>
            <a:ext cx="2438192" cy="2494756"/>
          </a:xfrm>
        </p:spPr>
        <p:txBody>
          <a:bodyPr anchor="b"/>
          <a:lstStyle>
            <a:lvl1pPr>
              <a:defRPr sz="2645"/>
            </a:lvl1pPr>
          </a:lstStyle>
          <a:p>
            <a:r>
              <a:rPr lang="en-US"/>
              <a:t>Click to edit Master title style</a:t>
            </a:r>
            <a:endParaRPr lang="en-US" dirty="0"/>
          </a:p>
        </p:txBody>
      </p:sp>
      <p:sp>
        <p:nvSpPr>
          <p:cNvPr id="3" name="Picture Placeholder 2"/>
          <p:cNvSpPr>
            <a:spLocks noGrp="1" noChangeAspect="1"/>
          </p:cNvSpPr>
          <p:nvPr>
            <p:ph type="pic" idx="1"/>
          </p:nvPr>
        </p:nvSpPr>
        <p:spPr>
          <a:xfrm>
            <a:off x="3213847" y="1539425"/>
            <a:ext cx="3827085" cy="7598117"/>
          </a:xfrm>
        </p:spPr>
        <p:txBody>
          <a:bodyPr anchor="t"/>
          <a:lstStyle>
            <a:lvl1pPr marL="0" indent="0">
              <a:buNone/>
              <a:defRPr sz="2645"/>
            </a:lvl1pPr>
            <a:lvl2pPr marL="377967" indent="0">
              <a:buNone/>
              <a:defRPr sz="2315"/>
            </a:lvl2pPr>
            <a:lvl3pPr marL="755934" indent="0">
              <a:buNone/>
              <a:defRPr sz="1984"/>
            </a:lvl3pPr>
            <a:lvl4pPr marL="1133902" indent="0">
              <a:buNone/>
              <a:defRPr sz="1653"/>
            </a:lvl4pPr>
            <a:lvl5pPr marL="1511869" indent="0">
              <a:buNone/>
              <a:defRPr sz="1653"/>
            </a:lvl5pPr>
            <a:lvl6pPr marL="1889836" indent="0">
              <a:buNone/>
              <a:defRPr sz="1653"/>
            </a:lvl6pPr>
            <a:lvl7pPr marL="2267803" indent="0">
              <a:buNone/>
              <a:defRPr sz="1653"/>
            </a:lvl7pPr>
            <a:lvl8pPr marL="2645771" indent="0">
              <a:buNone/>
              <a:defRPr sz="1653"/>
            </a:lvl8pPr>
            <a:lvl9pPr marL="3023738" indent="0">
              <a:buNone/>
              <a:defRPr sz="1653"/>
            </a:lvl9pPr>
          </a:lstStyle>
          <a:p>
            <a:r>
              <a:rPr lang="en-US"/>
              <a:t>Click icon to add picture</a:t>
            </a:r>
            <a:endParaRPr lang="en-US" dirty="0"/>
          </a:p>
        </p:txBody>
      </p:sp>
      <p:sp>
        <p:nvSpPr>
          <p:cNvPr id="4" name="Text Placeholder 3"/>
          <p:cNvSpPr>
            <a:spLocks noGrp="1"/>
          </p:cNvSpPr>
          <p:nvPr>
            <p:ph type="body" sz="half" idx="2"/>
          </p:nvPr>
        </p:nvSpPr>
        <p:spPr>
          <a:xfrm>
            <a:off x="520712" y="3207544"/>
            <a:ext cx="2438192" cy="5942372"/>
          </a:xfrm>
        </p:spPr>
        <p:txBody>
          <a:bodyPr/>
          <a:lstStyle>
            <a:lvl1pPr marL="0" indent="0">
              <a:buNone/>
              <a:defRPr sz="1323"/>
            </a:lvl1pPr>
            <a:lvl2pPr marL="377967" indent="0">
              <a:buNone/>
              <a:defRPr sz="1157"/>
            </a:lvl2pPr>
            <a:lvl3pPr marL="755934" indent="0">
              <a:buNone/>
              <a:defRPr sz="992"/>
            </a:lvl3pPr>
            <a:lvl4pPr marL="1133902" indent="0">
              <a:buNone/>
              <a:defRPr sz="827"/>
            </a:lvl4pPr>
            <a:lvl5pPr marL="1511869" indent="0">
              <a:buNone/>
              <a:defRPr sz="827"/>
            </a:lvl5pPr>
            <a:lvl6pPr marL="1889836" indent="0">
              <a:buNone/>
              <a:defRPr sz="827"/>
            </a:lvl6pPr>
            <a:lvl7pPr marL="2267803" indent="0">
              <a:buNone/>
              <a:defRPr sz="827"/>
            </a:lvl7pPr>
            <a:lvl8pPr marL="2645771" indent="0">
              <a:buNone/>
              <a:defRPr sz="827"/>
            </a:lvl8pPr>
            <a:lvl9pPr marL="3023738" indent="0">
              <a:buNone/>
              <a:defRPr sz="827"/>
            </a:lvl9pPr>
          </a:lstStyle>
          <a:p>
            <a:pPr lvl="0"/>
            <a:r>
              <a:rPr lang="en-US"/>
              <a:t>Edit Master text styles</a:t>
            </a:r>
          </a:p>
        </p:txBody>
      </p:sp>
      <p:sp>
        <p:nvSpPr>
          <p:cNvPr id="5" name="Date Placeholder 4"/>
          <p:cNvSpPr>
            <a:spLocks noGrp="1"/>
          </p:cNvSpPr>
          <p:nvPr>
            <p:ph type="dt" sz="half" idx="10"/>
          </p:nvPr>
        </p:nvSpPr>
        <p:spPr/>
        <p:txBody>
          <a:bodyPr/>
          <a:lstStyle/>
          <a:p>
            <a:fld id="{6977335D-26A5-45D7-AF04-C419258551B6}" type="datetimeFigureOut">
              <a:rPr lang="en-GB" smtClean="0"/>
              <a:t>01/07/2026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15261019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977335D-26A5-45D7-AF04-C419258551B6}" type="datetimeFigureOut">
              <a:rPr lang="en-GB" smtClean="0"/>
              <a:t>01/07/2026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0984782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409893" y="569240"/>
            <a:ext cx="1630055" cy="906081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519728" y="569240"/>
            <a:ext cx="4795669" cy="9060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977335D-26A5-45D7-AF04-C419258551B6}" type="datetimeFigureOut">
              <a:rPr lang="en-GB" smtClean="0"/>
              <a:t>01/07/2026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25733772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19728" y="569242"/>
            <a:ext cx="6520220" cy="206659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519728" y="2846200"/>
            <a:ext cx="6520220" cy="6783857"/>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19728" y="9909729"/>
            <a:ext cx="1700927" cy="569240"/>
          </a:xfrm>
          <a:prstGeom prst="rect">
            <a:avLst/>
          </a:prstGeom>
        </p:spPr>
        <p:txBody>
          <a:bodyPr vert="horz" lIns="91440" tIns="45720" rIns="91440" bIns="45720" rtlCol="0" anchor="ctr"/>
          <a:lstStyle>
            <a:lvl1pPr algn="l">
              <a:defRPr sz="992">
                <a:solidFill>
                  <a:schemeClr val="tx1">
                    <a:tint val="75000"/>
                  </a:schemeClr>
                </a:solidFill>
              </a:defRPr>
            </a:lvl1pPr>
          </a:lstStyle>
          <a:p>
            <a:fld id="{6977335D-26A5-45D7-AF04-C419258551B6}" type="datetimeFigureOut">
              <a:rPr lang="en-GB" smtClean="0"/>
              <a:t>01/07/2026</a:t>
            </a:fld>
            <a:endParaRPr lang="en-GB"/>
          </a:p>
        </p:txBody>
      </p:sp>
      <p:sp>
        <p:nvSpPr>
          <p:cNvPr id="5" name="Footer Placeholder 4"/>
          <p:cNvSpPr>
            <a:spLocks noGrp="1"/>
          </p:cNvSpPr>
          <p:nvPr>
            <p:ph type="ftr" sz="quarter" idx="3"/>
          </p:nvPr>
        </p:nvSpPr>
        <p:spPr>
          <a:xfrm>
            <a:off x="2504143" y="9909729"/>
            <a:ext cx="2551390" cy="569240"/>
          </a:xfrm>
          <a:prstGeom prst="rect">
            <a:avLst/>
          </a:prstGeom>
        </p:spPr>
        <p:txBody>
          <a:bodyPr vert="horz" lIns="91440" tIns="45720" rIns="91440" bIns="45720" rtlCol="0" anchor="ctr"/>
          <a:lstStyle>
            <a:lvl1pPr algn="ctr">
              <a:defRPr sz="992">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5339020" y="9909729"/>
            <a:ext cx="1700927" cy="569240"/>
          </a:xfrm>
          <a:prstGeom prst="rect">
            <a:avLst/>
          </a:prstGeom>
        </p:spPr>
        <p:txBody>
          <a:bodyPr vert="horz" lIns="91440" tIns="45720" rIns="91440" bIns="45720" rtlCol="0" anchor="ctr"/>
          <a:lstStyle>
            <a:lvl1pPr algn="r">
              <a:defRPr sz="992">
                <a:solidFill>
                  <a:schemeClr val="tx1">
                    <a:tint val="75000"/>
                  </a:schemeClr>
                </a:solidFill>
              </a:defRPr>
            </a:lvl1pPr>
          </a:lstStyle>
          <a:p>
            <a:fld id="{3BC212DB-5EF3-4827-AA4B-B6886FE01E87}" type="slidenum">
              <a:rPr lang="en-GB" smtClean="0"/>
              <a:t>‹#›</a:t>
            </a:fld>
            <a:endParaRPr lang="en-GB"/>
          </a:p>
        </p:txBody>
      </p:sp>
    </p:spTree>
    <p:extLst>
      <p:ext uri="{BB962C8B-B14F-4D97-AF65-F5344CB8AC3E}">
        <p14:creationId xmlns:p14="http://schemas.microsoft.com/office/powerpoint/2010/main" val="41938136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755934" rtl="0" eaLnBrk="1" latinLnBrk="0" hangingPunct="1">
        <a:lnSpc>
          <a:spcPct val="90000"/>
        </a:lnSpc>
        <a:spcBef>
          <a:spcPct val="0"/>
        </a:spcBef>
        <a:buNone/>
        <a:defRPr sz="3637" kern="1200">
          <a:solidFill>
            <a:schemeClr val="tx1"/>
          </a:solidFill>
          <a:latin typeface="+mj-lt"/>
          <a:ea typeface="+mj-ea"/>
          <a:cs typeface="+mj-cs"/>
        </a:defRPr>
      </a:lvl1pPr>
    </p:titleStyle>
    <p:bodyStyle>
      <a:lvl1pPr marL="188984" indent="-188984" algn="l" defTabSz="755934" rtl="0" eaLnBrk="1" latinLnBrk="0" hangingPunct="1">
        <a:lnSpc>
          <a:spcPct val="90000"/>
        </a:lnSpc>
        <a:spcBef>
          <a:spcPts val="827"/>
        </a:spcBef>
        <a:buFont typeface="Arial" panose="020B0604020202020204" pitchFamily="34" charset="0"/>
        <a:buChar char="•"/>
        <a:defRPr sz="2315" kern="1200">
          <a:solidFill>
            <a:schemeClr val="tx1"/>
          </a:solidFill>
          <a:latin typeface="+mn-lt"/>
          <a:ea typeface="+mn-ea"/>
          <a:cs typeface="+mn-cs"/>
        </a:defRPr>
      </a:lvl1pPr>
      <a:lvl2pPr marL="566951" indent="-188984" algn="l" defTabSz="755934" rtl="0" eaLnBrk="1" latinLnBrk="0" hangingPunct="1">
        <a:lnSpc>
          <a:spcPct val="90000"/>
        </a:lnSpc>
        <a:spcBef>
          <a:spcPts val="413"/>
        </a:spcBef>
        <a:buFont typeface="Arial" panose="020B0604020202020204" pitchFamily="34" charset="0"/>
        <a:buChar char="•"/>
        <a:defRPr sz="1984" kern="1200">
          <a:solidFill>
            <a:schemeClr val="tx1"/>
          </a:solidFill>
          <a:latin typeface="+mn-lt"/>
          <a:ea typeface="+mn-ea"/>
          <a:cs typeface="+mn-cs"/>
        </a:defRPr>
      </a:lvl2pPr>
      <a:lvl3pPr marL="944918" indent="-188984" algn="l" defTabSz="755934" rtl="0" eaLnBrk="1" latinLnBrk="0" hangingPunct="1">
        <a:lnSpc>
          <a:spcPct val="90000"/>
        </a:lnSpc>
        <a:spcBef>
          <a:spcPts val="413"/>
        </a:spcBef>
        <a:buFont typeface="Arial" panose="020B0604020202020204" pitchFamily="34" charset="0"/>
        <a:buChar char="•"/>
        <a:defRPr sz="1653" kern="1200">
          <a:solidFill>
            <a:schemeClr val="tx1"/>
          </a:solidFill>
          <a:latin typeface="+mn-lt"/>
          <a:ea typeface="+mn-ea"/>
          <a:cs typeface="+mn-cs"/>
        </a:defRPr>
      </a:lvl3pPr>
      <a:lvl4pPr marL="1322885"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4pPr>
      <a:lvl5pPr marL="1700853"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5pPr>
      <a:lvl6pPr marL="2078820"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6pPr>
      <a:lvl7pPr marL="2456787"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7pPr>
      <a:lvl8pPr marL="2834754"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8pPr>
      <a:lvl9pPr marL="3212722"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9pPr>
    </p:bodyStyle>
    <p:otherStyle>
      <a:defPPr>
        <a:defRPr lang="en-US"/>
      </a:defPPr>
      <a:lvl1pPr marL="0" algn="l" defTabSz="755934" rtl="0" eaLnBrk="1" latinLnBrk="0" hangingPunct="1">
        <a:defRPr sz="1488" kern="1200">
          <a:solidFill>
            <a:schemeClr val="tx1"/>
          </a:solidFill>
          <a:latin typeface="+mn-lt"/>
          <a:ea typeface="+mn-ea"/>
          <a:cs typeface="+mn-cs"/>
        </a:defRPr>
      </a:lvl1pPr>
      <a:lvl2pPr marL="377967" algn="l" defTabSz="755934" rtl="0" eaLnBrk="1" latinLnBrk="0" hangingPunct="1">
        <a:defRPr sz="1488" kern="1200">
          <a:solidFill>
            <a:schemeClr val="tx1"/>
          </a:solidFill>
          <a:latin typeface="+mn-lt"/>
          <a:ea typeface="+mn-ea"/>
          <a:cs typeface="+mn-cs"/>
        </a:defRPr>
      </a:lvl2pPr>
      <a:lvl3pPr marL="755934" algn="l" defTabSz="755934" rtl="0" eaLnBrk="1" latinLnBrk="0" hangingPunct="1">
        <a:defRPr sz="1488" kern="1200">
          <a:solidFill>
            <a:schemeClr val="tx1"/>
          </a:solidFill>
          <a:latin typeface="+mn-lt"/>
          <a:ea typeface="+mn-ea"/>
          <a:cs typeface="+mn-cs"/>
        </a:defRPr>
      </a:lvl3pPr>
      <a:lvl4pPr marL="1133902" algn="l" defTabSz="755934" rtl="0" eaLnBrk="1" latinLnBrk="0" hangingPunct="1">
        <a:defRPr sz="1488" kern="1200">
          <a:solidFill>
            <a:schemeClr val="tx1"/>
          </a:solidFill>
          <a:latin typeface="+mn-lt"/>
          <a:ea typeface="+mn-ea"/>
          <a:cs typeface="+mn-cs"/>
        </a:defRPr>
      </a:lvl4pPr>
      <a:lvl5pPr marL="1511869" algn="l" defTabSz="755934" rtl="0" eaLnBrk="1" latinLnBrk="0" hangingPunct="1">
        <a:defRPr sz="1488" kern="1200">
          <a:solidFill>
            <a:schemeClr val="tx1"/>
          </a:solidFill>
          <a:latin typeface="+mn-lt"/>
          <a:ea typeface="+mn-ea"/>
          <a:cs typeface="+mn-cs"/>
        </a:defRPr>
      </a:lvl5pPr>
      <a:lvl6pPr marL="1889836" algn="l" defTabSz="755934" rtl="0" eaLnBrk="1" latinLnBrk="0" hangingPunct="1">
        <a:defRPr sz="1488" kern="1200">
          <a:solidFill>
            <a:schemeClr val="tx1"/>
          </a:solidFill>
          <a:latin typeface="+mn-lt"/>
          <a:ea typeface="+mn-ea"/>
          <a:cs typeface="+mn-cs"/>
        </a:defRPr>
      </a:lvl6pPr>
      <a:lvl7pPr marL="2267803" algn="l" defTabSz="755934" rtl="0" eaLnBrk="1" latinLnBrk="0" hangingPunct="1">
        <a:defRPr sz="1488" kern="1200">
          <a:solidFill>
            <a:schemeClr val="tx1"/>
          </a:solidFill>
          <a:latin typeface="+mn-lt"/>
          <a:ea typeface="+mn-ea"/>
          <a:cs typeface="+mn-cs"/>
        </a:defRPr>
      </a:lvl7pPr>
      <a:lvl8pPr marL="2645771" algn="l" defTabSz="755934" rtl="0" eaLnBrk="1" latinLnBrk="0" hangingPunct="1">
        <a:defRPr sz="1488" kern="1200">
          <a:solidFill>
            <a:schemeClr val="tx1"/>
          </a:solidFill>
          <a:latin typeface="+mn-lt"/>
          <a:ea typeface="+mn-ea"/>
          <a:cs typeface="+mn-cs"/>
        </a:defRPr>
      </a:lvl8pPr>
      <a:lvl9pPr marL="3023738" algn="l" defTabSz="755934" rtl="0" eaLnBrk="1" latinLnBrk="0" hangingPunct="1">
        <a:defRPr sz="148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0EEADF98-DE76-4A8D-A94C-873C0644EC9F}"/>
              </a:ext>
            </a:extLst>
          </p:cNvPr>
          <p:cNvGraphicFramePr>
            <a:graphicFrameLocks noGrp="1"/>
          </p:cNvGraphicFramePr>
          <p:nvPr>
            <p:extLst>
              <p:ext uri="{D42A27DB-BD31-4B8C-83A1-F6EECF244321}">
                <p14:modId xmlns:p14="http://schemas.microsoft.com/office/powerpoint/2010/main" val="2342364646"/>
              </p:ext>
            </p:extLst>
          </p:nvPr>
        </p:nvGraphicFramePr>
        <p:xfrm>
          <a:off x="100024" y="94899"/>
          <a:ext cx="7203145" cy="1456460"/>
        </p:xfrm>
        <a:graphic>
          <a:graphicData uri="http://schemas.openxmlformats.org/drawingml/2006/table">
            <a:tbl>
              <a:tblPr firstRow="1" firstCol="1" bandRow="1"/>
              <a:tblGrid>
                <a:gridCol w="7203145">
                  <a:extLst>
                    <a:ext uri="{9D8B030D-6E8A-4147-A177-3AD203B41FA5}">
                      <a16:colId xmlns:a16="http://schemas.microsoft.com/office/drawing/2014/main" val="3741944580"/>
                    </a:ext>
                  </a:extLst>
                </a:gridCol>
              </a:tblGrid>
              <a:tr h="359180">
                <a:tc>
                  <a:txBody>
                    <a:bodyPr/>
                    <a:lstStyle/>
                    <a:p>
                      <a:pPr>
                        <a:spcAft>
                          <a:spcPts val="0"/>
                        </a:spcAft>
                        <a:tabLst>
                          <a:tab pos="2865755" algn="ctr"/>
                          <a:tab pos="5731510" algn="r"/>
                        </a:tabLst>
                      </a:pPr>
                      <a:r>
                        <a:rPr lang="en-GB" sz="2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Drama @ WBS Year 12 Roadmap</a:t>
                      </a:r>
                    </a:p>
                  </a:txBody>
                  <a:tcPr marL="61059" marR="61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extLst>
                  <a:ext uri="{0D108BD9-81ED-4DB2-BD59-A6C34878D82A}">
                    <a16:rowId xmlns:a16="http://schemas.microsoft.com/office/drawing/2014/main" val="1848180503"/>
                  </a:ext>
                </a:extLst>
              </a:tr>
              <a:tr h="877995">
                <a:tc>
                  <a:txBody>
                    <a:bodyPr/>
                    <a:lstStyle/>
                    <a:p>
                      <a:pPr algn="just">
                        <a:spcAft>
                          <a:spcPts val="0"/>
                        </a:spcAft>
                        <a:tabLst>
                          <a:tab pos="2865755" algn="ctr"/>
                          <a:tab pos="5731510" algn="r"/>
                        </a:tabLst>
                      </a:pPr>
                      <a:r>
                        <a:rPr lang="en-GB" sz="1200" kern="1200" dirty="0">
                          <a:solidFill>
                            <a:schemeClr val="tx1"/>
                          </a:solidFill>
                          <a:effectLst/>
                          <a:latin typeface="+mj-lt"/>
                          <a:ea typeface="+mn-ea"/>
                          <a:cs typeface="+mn-cs"/>
                        </a:rPr>
                        <a:t>A Level AQA Drama offers students an in-depth exploration of theatrical performance, analysis, and production. Throughout the course, students will develop skills in acting, directing, and technical design, gaining a comprehensive understanding of both classical and contemporary theatre. By engaging in practical and theoretical studies, they will enhance their creativity, critical thinking, and collaborative abilities, preparing them for further education and careers in the performing arts. You will complete part of your course – Component 2 Creating Drama in year 12. </a:t>
                      </a:r>
                    </a:p>
                  </a:txBody>
                  <a:tcPr marL="61059" marR="61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533898553"/>
                  </a:ext>
                </a:extLst>
              </a:tr>
            </a:tbl>
          </a:graphicData>
        </a:graphic>
      </p:graphicFrame>
      <p:graphicFrame>
        <p:nvGraphicFramePr>
          <p:cNvPr id="6" name="Table 5">
            <a:extLst>
              <a:ext uri="{FF2B5EF4-FFF2-40B4-BE49-F238E27FC236}">
                <a16:creationId xmlns:a16="http://schemas.microsoft.com/office/drawing/2014/main" id="{8D5A2189-FFA0-430D-96F9-2F1F048C957C}"/>
              </a:ext>
            </a:extLst>
          </p:cNvPr>
          <p:cNvGraphicFramePr>
            <a:graphicFrameLocks noGrp="1"/>
          </p:cNvGraphicFramePr>
          <p:nvPr>
            <p:extLst>
              <p:ext uri="{D42A27DB-BD31-4B8C-83A1-F6EECF244321}">
                <p14:modId xmlns:p14="http://schemas.microsoft.com/office/powerpoint/2010/main" val="1509143351"/>
              </p:ext>
            </p:extLst>
          </p:nvPr>
        </p:nvGraphicFramePr>
        <p:xfrm>
          <a:off x="100024" y="1644405"/>
          <a:ext cx="3843510" cy="7775988"/>
        </p:xfrm>
        <a:graphic>
          <a:graphicData uri="http://schemas.openxmlformats.org/drawingml/2006/table">
            <a:tbl>
              <a:tblPr firstRow="1" firstCol="1" bandRow="1"/>
              <a:tblGrid>
                <a:gridCol w="659649">
                  <a:extLst>
                    <a:ext uri="{9D8B030D-6E8A-4147-A177-3AD203B41FA5}">
                      <a16:colId xmlns:a16="http://schemas.microsoft.com/office/drawing/2014/main" val="3318395791"/>
                    </a:ext>
                  </a:extLst>
                </a:gridCol>
                <a:gridCol w="3183861">
                  <a:extLst>
                    <a:ext uri="{9D8B030D-6E8A-4147-A177-3AD203B41FA5}">
                      <a16:colId xmlns:a16="http://schemas.microsoft.com/office/drawing/2014/main" val="679324328"/>
                    </a:ext>
                  </a:extLst>
                </a:gridCol>
              </a:tblGrid>
              <a:tr h="464206">
                <a:tc rowSpan="2">
                  <a:txBody>
                    <a:bodyPr/>
                    <a:lstStyle/>
                    <a:p>
                      <a:pPr marL="71755" marR="71755" algn="ctr">
                        <a:lnSpc>
                          <a:spcPct val="107000"/>
                        </a:lnSpc>
                        <a:spcAft>
                          <a:spcPts val="0"/>
                        </a:spcAft>
                      </a:pPr>
                      <a:endParaRPr lang="en-GB" sz="12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42077" marR="420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B w="12700" cap="flat" cmpd="sng" algn="ctr">
                      <a:solidFill>
                        <a:srgbClr val="000000"/>
                      </a:solidFill>
                      <a:prstDash val="solid"/>
                      <a:round/>
                      <a:headEnd type="none" w="med" len="med"/>
                      <a:tailEnd type="none" w="med" len="med"/>
                    </a:lnB>
                    <a:solidFill>
                      <a:srgbClr val="002060"/>
                    </a:solidFill>
                  </a:tcPr>
                </a:tc>
                <a:tc>
                  <a:txBody>
                    <a:bodyPr/>
                    <a:lstStyle/>
                    <a:p>
                      <a:r>
                        <a:rPr lang="en-US" sz="1400" b="1" dirty="0">
                          <a:solidFill>
                            <a:schemeClr val="bg1"/>
                          </a:solidFill>
                          <a:latin typeface="Open Sans" panose="020B0606030504020204" pitchFamily="34" charset="0"/>
                          <a:ea typeface="Open Sans" panose="020B0606030504020204" pitchFamily="34" charset="0"/>
                          <a:cs typeface="Open Sans" panose="020B0606030504020204" pitchFamily="34" charset="0"/>
                        </a:rPr>
                        <a:t>Practitioner Study, Set Text A and Script Work</a:t>
                      </a: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B w="12700" cap="flat" cmpd="sng" algn="ctr">
                      <a:solidFill>
                        <a:srgbClr val="000000"/>
                      </a:solidFill>
                      <a:prstDash val="solid"/>
                      <a:round/>
                      <a:headEnd type="none" w="med" len="med"/>
                      <a:tailEnd type="none" w="med" len="med"/>
                    </a:lnB>
                    <a:solidFill>
                      <a:srgbClr val="538135"/>
                    </a:solidFill>
                  </a:tcPr>
                </a:tc>
                <a:extLst>
                  <a:ext uri="{0D108BD9-81ED-4DB2-BD59-A6C34878D82A}">
                    <a16:rowId xmlns:a16="http://schemas.microsoft.com/office/drawing/2014/main" val="3882231237"/>
                  </a:ext>
                </a:extLst>
              </a:tr>
              <a:tr h="144756">
                <a:tc vMerge="1">
                  <a:txBody>
                    <a:bodyPr/>
                    <a:lstStyle/>
                    <a:p>
                      <a:pPr marL="71755" marR="71755" algn="ctr">
                        <a:lnSpc>
                          <a:spcPct val="107000"/>
                        </a:lnSpc>
                        <a:spcAft>
                          <a:spcPts val="0"/>
                        </a:spcAft>
                      </a:pPr>
                      <a:endParaRPr lang="en-GB" sz="12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42077" marR="420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tc rowSpan="2">
                  <a:txBody>
                    <a:bodyPr/>
                    <a:lstStyle/>
                    <a:p>
                      <a:pPr marL="0" marR="0" lvl="0" indent="0" algn="l" defTabSz="755934"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A Level Drama students studying Accidental </a:t>
                      </a:r>
                      <a:r>
                        <a:rPr lang="en-GB" sz="1200" b="1" kern="1200" dirty="0">
                          <a:solidFill>
                            <a:schemeClr val="tx1"/>
                          </a:solidFill>
                          <a:effectLst/>
                          <a:latin typeface="+mn-lt"/>
                          <a:ea typeface="+mn-ea"/>
                          <a:cs typeface="+mn-cs"/>
                        </a:rPr>
                        <a:t>Death of an Anarchist by Dario </a:t>
                      </a:r>
                      <a:r>
                        <a:rPr lang="en-GB" sz="1200" b="1" kern="1200" dirty="0" err="1">
                          <a:solidFill>
                            <a:schemeClr val="tx1"/>
                          </a:solidFill>
                          <a:effectLst/>
                          <a:latin typeface="+mn-lt"/>
                          <a:ea typeface="+mn-ea"/>
                          <a:cs typeface="+mn-cs"/>
                        </a:rPr>
                        <a:t>Fo</a:t>
                      </a:r>
                      <a:r>
                        <a:rPr lang="en-GB" sz="1200" b="1" kern="1200" dirty="0">
                          <a:solidFill>
                            <a:schemeClr val="tx1"/>
                          </a:solidFill>
                          <a:effectLst/>
                          <a:latin typeface="+mn-lt"/>
                          <a:ea typeface="+mn-ea"/>
                          <a:cs typeface="+mn-cs"/>
                        </a:rPr>
                        <a:t> </a:t>
                      </a:r>
                      <a:r>
                        <a:rPr lang="en-GB" sz="1200" kern="1200" dirty="0">
                          <a:solidFill>
                            <a:schemeClr val="tx1"/>
                          </a:solidFill>
                          <a:effectLst/>
                          <a:latin typeface="+mn-lt"/>
                          <a:ea typeface="+mn-ea"/>
                          <a:cs typeface="+mn-cs"/>
                        </a:rPr>
                        <a:t>will delve into the play's satirical themes and innovative theatrical techniques. They will also engage in theatre evaluation, honing their ability to critically assess live and recorded performances. Additionally, students will perform a scripted piece, allowing them to apply their analytical insights and acting skills in a practical context with the chosen drama Practitioner that is studied.</a:t>
                      </a: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777917368"/>
                  </a:ext>
                </a:extLst>
              </a:tr>
              <a:tr h="1806268">
                <a:tc>
                  <a:txBody>
                    <a:bodyPr/>
                    <a:lstStyle/>
                    <a:p>
                      <a:pPr marL="71755" marR="71755" lvl="0" indent="0" algn="ctr" defTabSz="755934" rtl="0" eaLnBrk="1" fontAlgn="auto" latinLnBrk="0" hangingPunct="1">
                        <a:lnSpc>
                          <a:spcPct val="107000"/>
                        </a:lnSpc>
                        <a:spcBef>
                          <a:spcPts val="0"/>
                        </a:spcBef>
                        <a:spcAft>
                          <a:spcPts val="0"/>
                        </a:spcAft>
                        <a:buClrTx/>
                        <a:buSzTx/>
                        <a:buFontTx/>
                        <a:buNone/>
                        <a:tabLst/>
                        <a:defRPr/>
                      </a:pPr>
                      <a:endParaRPr lang="en-GB" sz="1400" b="1" dirty="0">
                        <a:solidFill>
                          <a:schemeClr val="bg1"/>
                        </a:solidFill>
                        <a:effectLst/>
                        <a:latin typeface="Open Sans" panose="020B0606030504020204" pitchFamily="34" charset="0"/>
                        <a:ea typeface="Open Sans" panose="020B0606030504020204" pitchFamily="34" charset="0"/>
                        <a:cs typeface="Open Sans" panose="020B0606030504020204" pitchFamily="34" charset="0"/>
                      </a:endParaRPr>
                    </a:p>
                    <a:p>
                      <a:pPr marL="71755" marR="71755" lvl="0" indent="0" algn="ctr" defTabSz="755934" rtl="0" eaLnBrk="1" fontAlgn="auto" latinLnBrk="0" hangingPunct="1">
                        <a:lnSpc>
                          <a:spcPct val="107000"/>
                        </a:lnSpc>
                        <a:spcBef>
                          <a:spcPts val="0"/>
                        </a:spcBef>
                        <a:spcAft>
                          <a:spcPts val="0"/>
                        </a:spcAft>
                        <a:buClrTx/>
                        <a:buSzTx/>
                        <a:buFontTx/>
                        <a:buNone/>
                        <a:tabLst/>
                        <a:defRPr/>
                      </a:pPr>
                      <a:r>
                        <a:rPr lang="en-GB" sz="1400" b="1" dirty="0">
                          <a:solidFill>
                            <a:schemeClr val="bg1"/>
                          </a:solidFill>
                          <a:effectLst/>
                          <a:latin typeface="Open Sans" panose="020B0606030504020204" pitchFamily="34" charset="0"/>
                          <a:ea typeface="Open Sans" panose="020B0606030504020204" pitchFamily="34" charset="0"/>
                          <a:cs typeface="Open Sans" panose="020B0606030504020204" pitchFamily="34" charset="0"/>
                        </a:rPr>
                        <a:t>Autumn Term</a:t>
                      </a:r>
                      <a:endParaRPr lang="en-GB" sz="1400" dirty="0">
                        <a:solidFill>
                          <a:schemeClr val="bg1"/>
                        </a:solidFill>
                        <a:effectLst/>
                        <a:latin typeface="Open Sans" panose="020B0606030504020204" pitchFamily="34" charset="0"/>
                        <a:ea typeface="Open Sans" panose="020B0606030504020204" pitchFamily="34" charset="0"/>
                        <a:cs typeface="Open Sans" panose="020B0606030504020204" pitchFamily="34" charset="0"/>
                      </a:endParaRPr>
                    </a:p>
                    <a:p>
                      <a:pPr marL="71755" marR="71755" algn="ctr">
                        <a:lnSpc>
                          <a:spcPct val="107000"/>
                        </a:lnSpc>
                        <a:spcAft>
                          <a:spcPts val="0"/>
                        </a:spcAft>
                      </a:pPr>
                      <a:endParaRPr lang="en-GB" sz="1400" dirty="0">
                        <a:solidFill>
                          <a:schemeClr val="bg1"/>
                        </a:solidFill>
                        <a:effectLst/>
                        <a:latin typeface="Open Sans" panose="020B0606030504020204" pitchFamily="34" charset="0"/>
                        <a:ea typeface="Open Sans" panose="020B0606030504020204" pitchFamily="34" charset="0"/>
                        <a:cs typeface="Open Sans" panose="020B0606030504020204" pitchFamily="34" charset="0"/>
                      </a:endParaRPr>
                    </a:p>
                  </a:txBody>
                  <a:tcPr marL="42077" marR="420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tc vMerge="1">
                  <a:txBody>
                    <a:bodyPr/>
                    <a:lstStyle/>
                    <a:p>
                      <a:endParaRPr lang="en-US" dirty="0"/>
                    </a:p>
                  </a:txBody>
                  <a:tcPr>
                    <a:lnL w="12700" cap="flat" cmpd="sng" algn="ctr">
                      <a:solidFill>
                        <a:srgbClr val="000000"/>
                      </a:solidFill>
                      <a:prstDash val="solid"/>
                      <a:round/>
                      <a:headEnd type="none" w="med" len="med"/>
                      <a:tailEnd type="none" w="med" len="med"/>
                    </a:lnL>
                    <a:lnT w="12700" cap="flat" cmpd="sng" algn="ctr">
                      <a:solidFill>
                        <a:srgbClr val="000000"/>
                      </a:solidFill>
                      <a:prstDash val="solid"/>
                      <a:round/>
                      <a:headEnd type="none" w="med" len="med"/>
                      <a:tailEnd type="none" w="med" len="med"/>
                    </a:lnT>
                  </a:tcPr>
                </a:tc>
                <a:extLst>
                  <a:ext uri="{0D108BD9-81ED-4DB2-BD59-A6C34878D82A}">
                    <a16:rowId xmlns:a16="http://schemas.microsoft.com/office/drawing/2014/main" val="269133946"/>
                  </a:ext>
                </a:extLst>
              </a:tr>
              <a:tr h="416899">
                <a:tc rowSpan="2">
                  <a:txBody>
                    <a:bodyPr/>
                    <a:lstStyle/>
                    <a:p>
                      <a:pPr marL="71755" marR="71755" algn="ctr">
                        <a:lnSpc>
                          <a:spcPct val="107000"/>
                        </a:lnSpc>
                        <a:spcAft>
                          <a:spcPts val="0"/>
                        </a:spcAft>
                      </a:pPr>
                      <a:r>
                        <a:rPr lang="en-GB" sz="1400" b="1" dirty="0">
                          <a:solidFill>
                            <a:schemeClr val="bg1"/>
                          </a:solidFill>
                          <a:effectLst/>
                          <a:latin typeface="Open Sans" panose="020B0606030504020204" pitchFamily="34" charset="0"/>
                          <a:ea typeface="Open Sans" panose="020B0606030504020204" pitchFamily="34" charset="0"/>
                          <a:cs typeface="Open Sans" panose="020B0606030504020204" pitchFamily="34" charset="0"/>
                        </a:rPr>
                        <a:t>Spring Term</a:t>
                      </a:r>
                      <a:endParaRPr lang="en-GB" sz="1400" dirty="0">
                        <a:solidFill>
                          <a:schemeClr val="bg1"/>
                        </a:solidFill>
                        <a:effectLst/>
                        <a:latin typeface="Open Sans" panose="020B0606030504020204" pitchFamily="34" charset="0"/>
                        <a:ea typeface="Open Sans" panose="020B0606030504020204" pitchFamily="34" charset="0"/>
                        <a:cs typeface="Open Sans" panose="020B0606030504020204" pitchFamily="34" charset="0"/>
                      </a:endParaRPr>
                    </a:p>
                  </a:txBody>
                  <a:tcPr marL="42077" marR="420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tc>
                  <a:txBody>
                    <a:bodyPr/>
                    <a:lstStyle/>
                    <a:p>
                      <a:pPr algn="just">
                        <a:lnSpc>
                          <a:spcPct val="107000"/>
                        </a:lnSpc>
                        <a:spcAft>
                          <a:spcPts val="0"/>
                        </a:spcAft>
                      </a:pPr>
                      <a:r>
                        <a:rPr lang="en-GB" sz="1400" b="1" dirty="0">
                          <a:solidFill>
                            <a:schemeClr val="bg1"/>
                          </a:solidFill>
                          <a:effectLst/>
                          <a:latin typeface="Open Sans" panose="020B0606030504020204" pitchFamily="34" charset="0"/>
                          <a:ea typeface="Open Sans" panose="020B0606030504020204" pitchFamily="34" charset="0"/>
                          <a:cs typeface="Open Sans" panose="020B0606030504020204" pitchFamily="34" charset="0"/>
                        </a:rPr>
                        <a:t>Devising Drama</a:t>
                      </a: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8135"/>
                    </a:solidFill>
                  </a:tcPr>
                </a:tc>
                <a:extLst>
                  <a:ext uri="{0D108BD9-81ED-4DB2-BD59-A6C34878D82A}">
                    <a16:rowId xmlns:a16="http://schemas.microsoft.com/office/drawing/2014/main" val="3803662607"/>
                  </a:ext>
                </a:extLst>
              </a:tr>
              <a:tr h="2400433">
                <a:tc vMerge="1">
                  <a:txBody>
                    <a:bodyPr/>
                    <a:lstStyle/>
                    <a:p>
                      <a:endParaRPr lang="en-GB"/>
                    </a:p>
                  </a:txBody>
                  <a:tcPr/>
                </a:tc>
                <a:tc>
                  <a:txBody>
                    <a:bodyPr/>
                    <a:lstStyle/>
                    <a:p>
                      <a:r>
                        <a:rPr lang="en-GB" sz="1200" dirty="0">
                          <a:effectLst/>
                          <a:latin typeface="+mn-lt"/>
                          <a:ea typeface="Open Sans" panose="020B0606030504020204" pitchFamily="34" charset="0"/>
                          <a:cs typeface="Open Sans" panose="020B0606030504020204" pitchFamily="34" charset="0"/>
                        </a:rPr>
                        <a:t>Students will engage in the devising proportion by collaboratively creating original theatrical pieces. This process involves brainstorming, improvisation, and structured experimentation to develop innovative performances using drama practitioner influences to build there work. Through devising, students will enhance their creativity, teamwork, and problem-solving skills, culminating in unique productions that reflect their collective vision and individual contributions. The will a piece that contributes to 40% of there total A-Level. </a:t>
                      </a: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86136592"/>
                  </a:ext>
                </a:extLst>
              </a:tr>
              <a:tr h="587778">
                <a:tc rowSpan="2">
                  <a:txBody>
                    <a:bodyPr/>
                    <a:lstStyle/>
                    <a:p>
                      <a:pPr marL="71755" marR="71755" algn="ctr">
                        <a:lnSpc>
                          <a:spcPct val="107000"/>
                        </a:lnSpc>
                        <a:spcAft>
                          <a:spcPts val="0"/>
                        </a:spcAft>
                      </a:pPr>
                      <a:r>
                        <a:rPr lang="en-GB" sz="1400" b="1" dirty="0">
                          <a:solidFill>
                            <a:schemeClr val="bg1"/>
                          </a:solidFill>
                          <a:effectLst/>
                          <a:latin typeface="Open Sans" panose="020B0606030504020204" pitchFamily="34" charset="0"/>
                          <a:ea typeface="Open Sans" panose="020B0606030504020204" pitchFamily="34" charset="0"/>
                          <a:cs typeface="Open Sans" panose="020B0606030504020204" pitchFamily="34" charset="0"/>
                        </a:rPr>
                        <a:t>Summer Term</a:t>
                      </a:r>
                      <a:endParaRPr lang="en-GB" sz="1400" dirty="0">
                        <a:solidFill>
                          <a:schemeClr val="bg1"/>
                        </a:solidFill>
                        <a:effectLst/>
                        <a:latin typeface="Open Sans" panose="020B0606030504020204" pitchFamily="34" charset="0"/>
                        <a:ea typeface="Open Sans" panose="020B0606030504020204" pitchFamily="34" charset="0"/>
                        <a:cs typeface="Open Sans" panose="020B0606030504020204" pitchFamily="34" charset="0"/>
                      </a:endParaRPr>
                    </a:p>
                  </a:txBody>
                  <a:tcPr marL="42077" marR="420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tc>
                  <a:txBody>
                    <a:bodyPr/>
                    <a:lstStyle/>
                    <a:p>
                      <a:pPr algn="just"/>
                      <a:r>
                        <a:rPr lang="en-GB" sz="1400" b="1" dirty="0">
                          <a:solidFill>
                            <a:schemeClr val="bg1"/>
                          </a:solidFill>
                          <a:effectLst/>
                          <a:latin typeface="Open Sans" panose="020B0606030504020204" pitchFamily="34" charset="0"/>
                          <a:ea typeface="Open Sans" panose="020B0606030504020204" pitchFamily="34" charset="0"/>
                          <a:cs typeface="Open Sans" panose="020B0606030504020204" pitchFamily="34" charset="0"/>
                        </a:rPr>
                        <a:t>Set Text B and Script Work </a:t>
                      </a: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8135"/>
                    </a:solidFill>
                  </a:tcPr>
                </a:tc>
                <a:extLst>
                  <a:ext uri="{0D108BD9-81ED-4DB2-BD59-A6C34878D82A}">
                    <a16:rowId xmlns:a16="http://schemas.microsoft.com/office/drawing/2014/main" val="753301421"/>
                  </a:ext>
                </a:extLst>
              </a:tr>
              <a:tr h="1894992">
                <a:tc vMerge="1">
                  <a:txBody>
                    <a:bodyPr/>
                    <a:lstStyle/>
                    <a:p>
                      <a:endParaRPr lang="en-GB"/>
                    </a:p>
                  </a:txBody>
                  <a:tcPr/>
                </a:tc>
                <a:tc>
                  <a:txBody>
                    <a:bodyPr/>
                    <a:lstStyle/>
                    <a:p>
                      <a:pPr algn="l"/>
                      <a:r>
                        <a:rPr lang="en-GB" sz="1200" dirty="0">
                          <a:effectLst/>
                          <a:latin typeface="+mn-lt"/>
                          <a:ea typeface="Open Sans" panose="020B0606030504020204" pitchFamily="34" charset="0"/>
                          <a:cs typeface="Open Sans" panose="020B0606030504020204" pitchFamily="34" charset="0"/>
                        </a:rPr>
                        <a:t>Studying </a:t>
                      </a:r>
                      <a:r>
                        <a:rPr lang="en-GB" sz="1200" b="1" dirty="0">
                          <a:effectLst/>
                          <a:latin typeface="+mn-lt"/>
                          <a:ea typeface="Open Sans" panose="020B0606030504020204" pitchFamily="34" charset="0"/>
                          <a:cs typeface="Open Sans" panose="020B0606030504020204" pitchFamily="34" charset="0"/>
                        </a:rPr>
                        <a:t>Cloud 9 by Caryl Churchill </a:t>
                      </a:r>
                      <a:r>
                        <a:rPr lang="en-GB" sz="1200" dirty="0">
                          <a:effectLst/>
                          <a:latin typeface="+mn-lt"/>
                          <a:ea typeface="Open Sans" panose="020B0606030504020204" pitchFamily="34" charset="0"/>
                          <a:cs typeface="Open Sans" panose="020B0606030504020204" pitchFamily="34" charset="0"/>
                        </a:rPr>
                        <a:t>will explore its complex themes of gender, sexuality, and colonialism through in-depth analysis and performance. As part of their coursework, they will prepare and perform a scene from the play for Piece 2, developing their skills in character interpretation and stagecraft. This experience will enhance their understanding of Churchill's innovative narrative techniques and the play's historical and social contexts.</a:t>
                      </a: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347698400"/>
                  </a:ext>
                </a:extLst>
              </a:tr>
            </a:tbl>
          </a:graphicData>
        </a:graphic>
      </p:graphicFrame>
      <p:graphicFrame>
        <p:nvGraphicFramePr>
          <p:cNvPr id="7" name="Table 6">
            <a:extLst>
              <a:ext uri="{FF2B5EF4-FFF2-40B4-BE49-F238E27FC236}">
                <a16:creationId xmlns:a16="http://schemas.microsoft.com/office/drawing/2014/main" id="{9F787AC4-1E92-4281-92EF-B7AA9B1506ED}"/>
              </a:ext>
            </a:extLst>
          </p:cNvPr>
          <p:cNvGraphicFramePr>
            <a:graphicFrameLocks noGrp="1"/>
          </p:cNvGraphicFramePr>
          <p:nvPr>
            <p:extLst>
              <p:ext uri="{D42A27DB-BD31-4B8C-83A1-F6EECF244321}">
                <p14:modId xmlns:p14="http://schemas.microsoft.com/office/powerpoint/2010/main" val="1309052242"/>
              </p:ext>
            </p:extLst>
          </p:nvPr>
        </p:nvGraphicFramePr>
        <p:xfrm>
          <a:off x="150032" y="9474440"/>
          <a:ext cx="7192058" cy="1046723"/>
        </p:xfrm>
        <a:graphic>
          <a:graphicData uri="http://schemas.openxmlformats.org/drawingml/2006/table">
            <a:tbl>
              <a:tblPr firstRow="1" firstCol="1" bandRow="1"/>
              <a:tblGrid>
                <a:gridCol w="7192058">
                  <a:extLst>
                    <a:ext uri="{9D8B030D-6E8A-4147-A177-3AD203B41FA5}">
                      <a16:colId xmlns:a16="http://schemas.microsoft.com/office/drawing/2014/main" val="1337106510"/>
                    </a:ext>
                  </a:extLst>
                </a:gridCol>
              </a:tblGrid>
              <a:tr h="714356">
                <a:tc>
                  <a:txBody>
                    <a:bodyPr/>
                    <a:lstStyle/>
                    <a:p>
                      <a:pPr algn="l">
                        <a:spcAft>
                          <a:spcPts val="0"/>
                        </a:spcAft>
                        <a:tabLst>
                          <a:tab pos="2865755" algn="ctr"/>
                          <a:tab pos="5731510" algn="r"/>
                        </a:tabLst>
                      </a:pPr>
                      <a:r>
                        <a:rPr lang="en-GB" sz="1600" b="1" dirty="0">
                          <a:effectLst/>
                          <a:latin typeface="Century Gothic" panose="020B0502020202020204" pitchFamily="34" charset="0"/>
                          <a:ea typeface="Calibri" panose="020F0502020204030204" pitchFamily="34" charset="0"/>
                          <a:cs typeface="Times New Roman" panose="02020603050405020304" pitchFamily="18" charset="0"/>
                        </a:rPr>
                        <a:t>Where Next? </a:t>
                      </a:r>
                    </a:p>
                    <a:p>
                      <a:pPr algn="l">
                        <a:spcAft>
                          <a:spcPts val="0"/>
                        </a:spcAft>
                        <a:tabLst>
                          <a:tab pos="2865755" algn="ctr"/>
                          <a:tab pos="5731510" algn="r"/>
                        </a:tabLst>
                      </a:pPr>
                      <a:r>
                        <a:rPr lang="en-GB" sz="1200" b="0" dirty="0">
                          <a:effectLst/>
                          <a:latin typeface="Century Gothic" panose="020B0502020202020204" pitchFamily="34" charset="0"/>
                          <a:ea typeface="Calibri" panose="020F0502020204030204" pitchFamily="34" charset="0"/>
                          <a:cs typeface="Times New Roman" panose="02020603050405020304" pitchFamily="18" charset="0"/>
                        </a:rPr>
                        <a:t>In year 13 you will complete your Component 3: Making Theatre Practical through your performance of three script extracts. You will continue your exploration of your set text whilst looking at live theatre evaluation through watch many different performances. </a:t>
                      </a:r>
                    </a:p>
                  </a:txBody>
                  <a:tcPr marL="60748" marR="60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4268584958"/>
                  </a:ext>
                </a:extLst>
              </a:tr>
              <a:tr h="254243">
                <a:tc>
                  <a:txBody>
                    <a:bodyPr/>
                    <a:lstStyle/>
                    <a:p>
                      <a:pPr algn="l">
                        <a:spcAft>
                          <a:spcPts val="0"/>
                        </a:spcAft>
                        <a:tabLst>
                          <a:tab pos="2865755" algn="ctr"/>
                          <a:tab pos="5731510" algn="r"/>
                        </a:tabLst>
                      </a:pPr>
                      <a:endParaRPr lang="en-GB" sz="100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60748" marR="60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extLst>
                  <a:ext uri="{0D108BD9-81ED-4DB2-BD59-A6C34878D82A}">
                    <a16:rowId xmlns:a16="http://schemas.microsoft.com/office/drawing/2014/main" val="1096144255"/>
                  </a:ext>
                </a:extLst>
              </a:tr>
            </a:tbl>
          </a:graphicData>
        </a:graphic>
      </p:graphicFrame>
      <p:graphicFrame>
        <p:nvGraphicFramePr>
          <p:cNvPr id="8" name="Table 7">
            <a:extLst>
              <a:ext uri="{FF2B5EF4-FFF2-40B4-BE49-F238E27FC236}">
                <a16:creationId xmlns:a16="http://schemas.microsoft.com/office/drawing/2014/main" id="{86971E56-6C16-4339-A4D6-9DD7CF7AB770}"/>
              </a:ext>
            </a:extLst>
          </p:cNvPr>
          <p:cNvGraphicFramePr>
            <a:graphicFrameLocks noGrp="1"/>
          </p:cNvGraphicFramePr>
          <p:nvPr>
            <p:extLst>
              <p:ext uri="{D42A27DB-BD31-4B8C-83A1-F6EECF244321}">
                <p14:modId xmlns:p14="http://schemas.microsoft.com/office/powerpoint/2010/main" val="64456909"/>
              </p:ext>
            </p:extLst>
          </p:nvPr>
        </p:nvGraphicFramePr>
        <p:xfrm>
          <a:off x="3982454" y="1650915"/>
          <a:ext cx="3320716" cy="3736422"/>
        </p:xfrm>
        <a:graphic>
          <a:graphicData uri="http://schemas.openxmlformats.org/drawingml/2006/table">
            <a:tbl>
              <a:tblPr firstRow="1" firstCol="1" bandRow="1"/>
              <a:tblGrid>
                <a:gridCol w="1217554">
                  <a:extLst>
                    <a:ext uri="{9D8B030D-6E8A-4147-A177-3AD203B41FA5}">
                      <a16:colId xmlns:a16="http://schemas.microsoft.com/office/drawing/2014/main" val="1014678090"/>
                    </a:ext>
                  </a:extLst>
                </a:gridCol>
                <a:gridCol w="2103162">
                  <a:extLst>
                    <a:ext uri="{9D8B030D-6E8A-4147-A177-3AD203B41FA5}">
                      <a16:colId xmlns:a16="http://schemas.microsoft.com/office/drawing/2014/main" val="1197002604"/>
                    </a:ext>
                  </a:extLst>
                </a:gridCol>
              </a:tblGrid>
              <a:tr h="330421">
                <a:tc>
                  <a:txBody>
                    <a:bodyPr/>
                    <a:lstStyle/>
                    <a:p>
                      <a:pPr algn="just">
                        <a:lnSpc>
                          <a:spcPct val="107000"/>
                        </a:lnSpc>
                        <a:spcAft>
                          <a:spcPts val="0"/>
                        </a:spcAft>
                      </a:pPr>
                      <a:r>
                        <a:rPr lang="en-GB" sz="1100" b="1" dirty="0">
                          <a:solidFill>
                            <a:schemeClr val="bg1"/>
                          </a:solidFill>
                          <a:effectLst/>
                          <a:latin typeface="Open Sans"/>
                          <a:ea typeface="Calibri" panose="020F0502020204030204" pitchFamily="34" charset="0"/>
                          <a:cs typeface="Times New Roman" panose="02020603050405020304" pitchFamily="18" charset="0"/>
                        </a:rPr>
                        <a:t>Assessment</a:t>
                      </a:r>
                      <a:endParaRPr lang="en-GB" sz="1100" dirty="0">
                        <a:solidFill>
                          <a:schemeClr val="bg1"/>
                        </a:solidFill>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noFill/>
                      <a:prstDash val="solid"/>
                      <a:round/>
                      <a:headEnd type="none" w="med" len="med"/>
                      <a:tailEnd type="none" w="med" len="med"/>
                    </a:lnB>
                    <a:solidFill>
                      <a:srgbClr val="002060"/>
                    </a:solidFill>
                  </a:tcPr>
                </a:tc>
                <a:tc>
                  <a:txBody>
                    <a:bodyPr/>
                    <a:lstStyle/>
                    <a:p>
                      <a:endParaRPr lang="en-GB" sz="2000" dirty="0">
                        <a:latin typeface="Open Sans"/>
                      </a:endParaRPr>
                    </a:p>
                  </a:txBody>
                  <a:tcPr marL="49223" marR="49223" marT="24612" marB="24612">
                    <a:lnL w="12700" cap="flat" cmpd="sng" algn="ctr">
                      <a:solidFill>
                        <a:srgbClr val="000000"/>
                      </a:solidFill>
                      <a:prstDash val="solid"/>
                      <a:round/>
                      <a:headEnd type="none" w="med" len="med"/>
                      <a:tailEnd type="none" w="med" len="med"/>
                    </a:lnL>
                  </a:tcPr>
                </a:tc>
                <a:extLst>
                  <a:ext uri="{0D108BD9-81ED-4DB2-BD59-A6C34878D82A}">
                    <a16:rowId xmlns:a16="http://schemas.microsoft.com/office/drawing/2014/main" val="524476938"/>
                  </a:ext>
                </a:extLst>
              </a:tr>
              <a:tr h="1661950">
                <a:tc>
                  <a:txBody>
                    <a:bodyPr/>
                    <a:lstStyle/>
                    <a:p>
                      <a:pPr algn="just">
                        <a:lnSpc>
                          <a:spcPct val="107000"/>
                        </a:lnSpc>
                        <a:spcAft>
                          <a:spcPts val="0"/>
                        </a:spcAft>
                      </a:pPr>
                      <a:endParaRPr lang="en-GB" sz="110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10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10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10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10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10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10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10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10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100" dirty="0">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7E6E6"/>
                    </a:solidFill>
                  </a:tcPr>
                </a:tc>
                <a:tc>
                  <a:txBody>
                    <a:bodyPr/>
                    <a:lstStyle/>
                    <a:p>
                      <a:endParaRPr lang="en-GB" sz="1100" dirty="0">
                        <a:latin typeface="Open Sans"/>
                      </a:endParaRPr>
                    </a:p>
                  </a:txBody>
                  <a:tcPr marL="49223" marR="49223" marT="24612" marB="24612">
                    <a:lnL w="12700" cap="flat" cmpd="sng" algn="ctr">
                      <a:noFill/>
                      <a:prstDash val="solid"/>
                      <a:round/>
                      <a:headEnd type="none" w="med" len="med"/>
                      <a:tailEnd type="none" w="med" len="med"/>
                    </a:lnL>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2630082869"/>
                  </a:ext>
                </a:extLst>
              </a:tr>
              <a:tr h="478098">
                <a:tc>
                  <a:txBody>
                    <a:bodyPr/>
                    <a:lstStyle/>
                    <a:p>
                      <a:pPr algn="just">
                        <a:lnSpc>
                          <a:spcPct val="107000"/>
                        </a:lnSpc>
                        <a:spcAft>
                          <a:spcPts val="0"/>
                        </a:spcAft>
                      </a:pPr>
                      <a:r>
                        <a:rPr lang="en-GB" sz="1400" dirty="0">
                          <a:effectLst/>
                          <a:latin typeface="Open Sans"/>
                          <a:ea typeface="Calibri" panose="020F0502020204030204" pitchFamily="34" charset="0"/>
                          <a:cs typeface="Times New Roman" panose="02020603050405020304" pitchFamily="18" charset="0"/>
                        </a:rPr>
                        <a:t>Key Assessment 1</a:t>
                      </a:r>
                    </a:p>
                  </a:txBody>
                  <a:tcPr marL="36917" marR="3691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6E6"/>
                    </a:solidFill>
                  </a:tcPr>
                </a:tc>
                <a:tc>
                  <a:txBody>
                    <a:bodyPr/>
                    <a:lstStyle/>
                    <a:p>
                      <a:pPr algn="l">
                        <a:lnSpc>
                          <a:spcPct val="107000"/>
                        </a:lnSpc>
                        <a:spcAft>
                          <a:spcPts val="0"/>
                        </a:spcAft>
                      </a:pPr>
                      <a:r>
                        <a:rPr lang="en-GB" sz="1400" dirty="0">
                          <a:effectLst/>
                          <a:latin typeface="Open Sans"/>
                          <a:ea typeface="Calibri" panose="020F0502020204030204" pitchFamily="34" charset="0"/>
                          <a:cs typeface="Times New Roman" panose="02020603050405020304" pitchFamily="18" charset="0"/>
                        </a:rPr>
                        <a:t>The History of Theatre and Mock Performance.</a:t>
                      </a:r>
                    </a:p>
                  </a:txBody>
                  <a:tcPr marL="36917" marR="36917" marT="0" marB="0">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1935304973"/>
                  </a:ext>
                </a:extLst>
              </a:tr>
              <a:tr h="410479">
                <a:tc>
                  <a:txBody>
                    <a:bodyPr/>
                    <a:lstStyle/>
                    <a:p>
                      <a:pPr algn="just">
                        <a:lnSpc>
                          <a:spcPct val="107000"/>
                        </a:lnSpc>
                        <a:spcAft>
                          <a:spcPts val="0"/>
                        </a:spcAft>
                      </a:pPr>
                      <a:r>
                        <a:rPr lang="en-GB" sz="1400" dirty="0">
                          <a:effectLst/>
                          <a:latin typeface="Open Sans"/>
                          <a:ea typeface="Calibri" panose="020F0502020204030204" pitchFamily="34" charset="0"/>
                          <a:cs typeface="Times New Roman" panose="02020603050405020304" pitchFamily="18" charset="0"/>
                        </a:rPr>
                        <a:t>Key Assessment 2</a:t>
                      </a: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l">
                        <a:lnSpc>
                          <a:spcPct val="107000"/>
                        </a:lnSpc>
                        <a:spcAft>
                          <a:spcPts val="0"/>
                        </a:spcAft>
                      </a:pPr>
                      <a:r>
                        <a:rPr lang="en-GB" sz="1400" dirty="0">
                          <a:effectLst/>
                          <a:latin typeface="Open Sans"/>
                          <a:ea typeface="Calibri" panose="020F0502020204030204" pitchFamily="34" charset="0"/>
                          <a:cs typeface="Times New Roman" panose="02020603050405020304" pitchFamily="18" charset="0"/>
                        </a:rPr>
                        <a:t>Devising Drama Performance </a:t>
                      </a: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1864482870"/>
                  </a:ext>
                </a:extLst>
              </a:tr>
              <a:tr h="623543">
                <a:tc>
                  <a:txBody>
                    <a:bodyPr/>
                    <a:lstStyle/>
                    <a:p>
                      <a:pPr algn="just">
                        <a:lnSpc>
                          <a:spcPct val="107000"/>
                        </a:lnSpc>
                        <a:spcAft>
                          <a:spcPts val="0"/>
                        </a:spcAft>
                      </a:pPr>
                      <a:r>
                        <a:rPr lang="en-GB" sz="1400" dirty="0">
                          <a:effectLst/>
                          <a:latin typeface="Open Sans"/>
                          <a:ea typeface="Calibri" panose="020F0502020204030204" pitchFamily="34" charset="0"/>
                          <a:cs typeface="Times New Roman" panose="02020603050405020304" pitchFamily="18" charset="0"/>
                        </a:rPr>
                        <a:t>Key Assessment 3</a:t>
                      </a: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l">
                        <a:lnSpc>
                          <a:spcPct val="107000"/>
                        </a:lnSpc>
                        <a:spcAft>
                          <a:spcPts val="0"/>
                        </a:spcAft>
                      </a:pPr>
                      <a:r>
                        <a:rPr lang="en-GB" sz="1400" dirty="0">
                          <a:effectLst/>
                          <a:latin typeface="Open Sans"/>
                          <a:ea typeface="Calibri" panose="020F0502020204030204" pitchFamily="34" charset="0"/>
                          <a:cs typeface="Times New Roman" panose="02020603050405020304" pitchFamily="18" charset="0"/>
                        </a:rPr>
                        <a:t>Set Text B and Performance of Extract 1 &amp; 2 </a:t>
                      </a: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918771789"/>
                  </a:ext>
                </a:extLst>
              </a:tr>
            </a:tbl>
          </a:graphicData>
        </a:graphic>
      </p:graphicFrame>
      <p:graphicFrame>
        <p:nvGraphicFramePr>
          <p:cNvPr id="10" name="Table 9">
            <a:extLst>
              <a:ext uri="{FF2B5EF4-FFF2-40B4-BE49-F238E27FC236}">
                <a16:creationId xmlns:a16="http://schemas.microsoft.com/office/drawing/2014/main" id="{08E56AD8-CDE8-48A1-A0F2-8F71D7CDED20}"/>
              </a:ext>
            </a:extLst>
          </p:cNvPr>
          <p:cNvGraphicFramePr>
            <a:graphicFrameLocks noGrp="1"/>
          </p:cNvGraphicFramePr>
          <p:nvPr>
            <p:extLst>
              <p:ext uri="{D42A27DB-BD31-4B8C-83A1-F6EECF244321}">
                <p14:modId xmlns:p14="http://schemas.microsoft.com/office/powerpoint/2010/main" val="3797949932"/>
              </p:ext>
            </p:extLst>
          </p:nvPr>
        </p:nvGraphicFramePr>
        <p:xfrm>
          <a:off x="3982453" y="5367020"/>
          <a:ext cx="3359637" cy="4214970"/>
        </p:xfrm>
        <a:graphic>
          <a:graphicData uri="http://schemas.openxmlformats.org/drawingml/2006/table">
            <a:tbl>
              <a:tblPr firstRow="1" firstCol="1" bandRow="1"/>
              <a:tblGrid>
                <a:gridCol w="3359637">
                  <a:extLst>
                    <a:ext uri="{9D8B030D-6E8A-4147-A177-3AD203B41FA5}">
                      <a16:colId xmlns:a16="http://schemas.microsoft.com/office/drawing/2014/main" val="1298230933"/>
                    </a:ext>
                  </a:extLst>
                </a:gridCol>
              </a:tblGrid>
              <a:tr h="546896">
                <a:tc>
                  <a:txBody>
                    <a:bodyPr/>
                    <a:lstStyle/>
                    <a:p>
                      <a:pPr algn="just">
                        <a:lnSpc>
                          <a:spcPct val="107000"/>
                        </a:lnSpc>
                        <a:spcAft>
                          <a:spcPts val="0"/>
                        </a:spcAft>
                      </a:pPr>
                      <a:r>
                        <a:rPr lang="en-GB" sz="1050" b="1" dirty="0">
                          <a:solidFill>
                            <a:schemeClr val="bg1"/>
                          </a:solidFill>
                          <a:effectLst/>
                          <a:latin typeface="Open Sans"/>
                          <a:ea typeface="Calibri" panose="020F0502020204030204" pitchFamily="34" charset="0"/>
                          <a:cs typeface="Times New Roman" panose="02020603050405020304" pitchFamily="18" charset="0"/>
                        </a:rPr>
                        <a:t>Homework and Revision</a:t>
                      </a:r>
                      <a:endParaRPr lang="en-GB" sz="1050" dirty="0">
                        <a:solidFill>
                          <a:schemeClr val="bg1"/>
                        </a:solidFill>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extLst>
                  <a:ext uri="{0D108BD9-81ED-4DB2-BD59-A6C34878D82A}">
                    <a16:rowId xmlns:a16="http://schemas.microsoft.com/office/drawing/2014/main" val="105854672"/>
                  </a:ext>
                </a:extLst>
              </a:tr>
              <a:tr h="1333878">
                <a:tc>
                  <a:txBody>
                    <a:bodyPr/>
                    <a:lstStyle/>
                    <a:p>
                      <a:pPr algn="just">
                        <a:lnSpc>
                          <a:spcPct val="107000"/>
                        </a:lnSpc>
                        <a:spcAft>
                          <a:spcPts val="0"/>
                        </a:spcAft>
                      </a:pPr>
                      <a:r>
                        <a:rPr lang="en-GB" sz="1200" dirty="0">
                          <a:effectLst/>
                          <a:latin typeface="Open Sans"/>
                          <a:ea typeface="Calibri" panose="020F0502020204030204" pitchFamily="34" charset="0"/>
                          <a:cs typeface="Times New Roman" panose="02020603050405020304" pitchFamily="18" charset="0"/>
                        </a:rPr>
                        <a:t>Homework will be set by your class teacher on Brightspace. In addition to the set homework, you should engage on regular independent study including but not limited too, line learning, script reading and watching performances.</a:t>
                      </a:r>
                    </a:p>
                    <a:p>
                      <a:pPr algn="just">
                        <a:lnSpc>
                          <a:spcPct val="107000"/>
                        </a:lnSpc>
                        <a:spcAft>
                          <a:spcPts val="0"/>
                        </a:spcAft>
                      </a:pPr>
                      <a:r>
                        <a:rPr lang="en-GB" sz="1200" dirty="0">
                          <a:effectLst/>
                          <a:latin typeface="Open Sans"/>
                          <a:ea typeface="Calibri" panose="020F0502020204030204" pitchFamily="34" charset="0"/>
                          <a:cs typeface="Times New Roman" panose="02020603050405020304" pitchFamily="18" charset="0"/>
                        </a:rPr>
                        <a:t>You should consult your drama teacher on  using the theatre when it is free. </a:t>
                      </a: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2566181993"/>
                  </a:ext>
                </a:extLst>
              </a:tr>
              <a:tr h="353591">
                <a:tc>
                  <a:txBody>
                    <a:bodyPr/>
                    <a:lstStyle/>
                    <a:p>
                      <a:pPr algn="just">
                        <a:lnSpc>
                          <a:spcPct val="107000"/>
                        </a:lnSpc>
                        <a:spcAft>
                          <a:spcPts val="0"/>
                        </a:spcAft>
                      </a:pPr>
                      <a:r>
                        <a:rPr lang="en-GB" sz="1400" b="1" dirty="0">
                          <a:solidFill>
                            <a:schemeClr val="bg1"/>
                          </a:solidFill>
                          <a:effectLst/>
                          <a:latin typeface="Open Sans"/>
                          <a:ea typeface="Calibri" panose="020F0502020204030204" pitchFamily="34" charset="0"/>
                          <a:cs typeface="Times New Roman" panose="02020603050405020304" pitchFamily="18" charset="0"/>
                        </a:rPr>
                        <a:t>Enrichment</a:t>
                      </a:r>
                      <a:r>
                        <a:rPr lang="en-GB" sz="1400" b="1" dirty="0">
                          <a:effectLst/>
                          <a:latin typeface="Open Sans"/>
                          <a:ea typeface="Calibri" panose="020F0502020204030204" pitchFamily="34" charset="0"/>
                          <a:cs typeface="Times New Roman" panose="02020603050405020304" pitchFamily="18" charset="0"/>
                        </a:rPr>
                        <a:t>  </a:t>
                      </a:r>
                      <a:endParaRPr lang="en-GB" sz="1400" dirty="0">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extLst>
                  <a:ext uri="{0D108BD9-81ED-4DB2-BD59-A6C34878D82A}">
                    <a16:rowId xmlns:a16="http://schemas.microsoft.com/office/drawing/2014/main" val="2612584645"/>
                  </a:ext>
                </a:extLst>
              </a:tr>
              <a:tr h="1758352">
                <a:tc>
                  <a:txBody>
                    <a:bodyPr/>
                    <a:lstStyle/>
                    <a:p>
                      <a:pPr algn="just">
                        <a:lnSpc>
                          <a:spcPct val="107000"/>
                        </a:lnSpc>
                        <a:spcAft>
                          <a:spcPts val="0"/>
                        </a:spcAft>
                      </a:pPr>
                      <a:endParaRPr lang="en-GB" sz="110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r>
                        <a:rPr lang="en-GB" sz="1100" dirty="0">
                          <a:effectLst/>
                          <a:latin typeface="Open Sans"/>
                          <a:ea typeface="Calibri" panose="020F0502020204030204" pitchFamily="34" charset="0"/>
                          <a:cs typeface="Times New Roman" panose="02020603050405020304" pitchFamily="18" charset="0"/>
                        </a:rPr>
                        <a:t>Performing in any group through the school will help develop your knowledge in a theatre setting.</a:t>
                      </a:r>
                    </a:p>
                    <a:p>
                      <a:pPr algn="just">
                        <a:lnSpc>
                          <a:spcPct val="107000"/>
                        </a:lnSpc>
                        <a:spcAft>
                          <a:spcPts val="0"/>
                        </a:spcAft>
                      </a:pPr>
                      <a:r>
                        <a:rPr lang="en-GB" sz="1100" dirty="0">
                          <a:effectLst/>
                          <a:latin typeface="Open Sans"/>
                          <a:ea typeface="Calibri" panose="020F0502020204030204" pitchFamily="34" charset="0"/>
                          <a:cs typeface="Times New Roman" panose="02020603050405020304" pitchFamily="18" charset="0"/>
                        </a:rPr>
                        <a:t>You can:</a:t>
                      </a:r>
                    </a:p>
                    <a:p>
                      <a:pPr marL="171450" indent="-171450" algn="just">
                        <a:lnSpc>
                          <a:spcPct val="107000"/>
                        </a:lnSpc>
                        <a:spcAft>
                          <a:spcPts val="0"/>
                        </a:spcAft>
                        <a:buFont typeface="Arial" panose="020B0604020202020204" pitchFamily="34" charset="0"/>
                        <a:buChar char="•"/>
                      </a:pPr>
                      <a:r>
                        <a:rPr lang="en-GB" sz="1100" dirty="0">
                          <a:effectLst/>
                          <a:latin typeface="Open Sans"/>
                          <a:ea typeface="Calibri" panose="020F0502020204030204" pitchFamily="34" charset="0"/>
                          <a:cs typeface="Times New Roman" panose="02020603050405020304" pitchFamily="18" charset="0"/>
                        </a:rPr>
                        <a:t>BE part of the whole school production</a:t>
                      </a:r>
                    </a:p>
                    <a:p>
                      <a:pPr marL="171450" indent="-171450" algn="just">
                        <a:lnSpc>
                          <a:spcPct val="107000"/>
                        </a:lnSpc>
                        <a:spcAft>
                          <a:spcPts val="0"/>
                        </a:spcAft>
                        <a:buFont typeface="Arial" panose="020B0604020202020204" pitchFamily="34" charset="0"/>
                        <a:buChar char="•"/>
                      </a:pPr>
                      <a:r>
                        <a:rPr lang="en-GB" sz="1100" dirty="0">
                          <a:effectLst/>
                          <a:latin typeface="Open Sans"/>
                          <a:ea typeface="Calibri" panose="020F0502020204030204" pitchFamily="34" charset="0"/>
                          <a:cs typeface="Times New Roman" panose="02020603050405020304" pitchFamily="18" charset="0"/>
                        </a:rPr>
                        <a:t>Help be part of the production team for the KS3 musical. </a:t>
                      </a:r>
                    </a:p>
                    <a:p>
                      <a:pPr marL="171450" indent="-171450" algn="just">
                        <a:lnSpc>
                          <a:spcPct val="107000"/>
                        </a:lnSpc>
                        <a:spcAft>
                          <a:spcPts val="0"/>
                        </a:spcAft>
                        <a:buFont typeface="Arial" panose="020B0604020202020204" pitchFamily="34" charset="0"/>
                        <a:buChar char="•"/>
                      </a:pPr>
                      <a:r>
                        <a:rPr lang="en-GB" sz="1100" dirty="0">
                          <a:effectLst/>
                          <a:latin typeface="Open Sans"/>
                          <a:ea typeface="Calibri" panose="020F0502020204030204" pitchFamily="34" charset="0"/>
                          <a:cs typeface="Times New Roman" panose="02020603050405020304" pitchFamily="18" charset="0"/>
                        </a:rPr>
                        <a:t>1 2 1 LAMDA lessons in Drama </a:t>
                      </a: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4162498369"/>
                  </a:ext>
                </a:extLst>
              </a:tr>
            </a:tbl>
          </a:graphicData>
        </a:graphic>
      </p:graphicFrame>
      <p:sp>
        <p:nvSpPr>
          <p:cNvPr id="2" name="TextBox 1">
            <a:extLst>
              <a:ext uri="{FF2B5EF4-FFF2-40B4-BE49-F238E27FC236}">
                <a16:creationId xmlns:a16="http://schemas.microsoft.com/office/drawing/2014/main" id="{6CA46F6D-FF02-4106-9D34-4673F625846D}"/>
              </a:ext>
            </a:extLst>
          </p:cNvPr>
          <p:cNvSpPr txBox="1"/>
          <p:nvPr/>
        </p:nvSpPr>
        <p:spPr>
          <a:xfrm>
            <a:off x="4100015" y="2133697"/>
            <a:ext cx="3203154" cy="1600438"/>
          </a:xfrm>
          <a:prstGeom prst="rect">
            <a:avLst/>
          </a:prstGeom>
          <a:solidFill>
            <a:srgbClr val="E7E6E6"/>
          </a:solidFill>
        </p:spPr>
        <p:txBody>
          <a:bodyPr wrap="square" rtlCol="0">
            <a:spAutoFit/>
          </a:bodyPr>
          <a:lstStyle/>
          <a:p>
            <a:r>
              <a:rPr lang="en-GB" sz="1600" dirty="0"/>
              <a:t>Some assessments will be performance based and some will be theory based. </a:t>
            </a:r>
            <a:r>
              <a:rPr lang="en-GB" dirty="0"/>
              <a:t>Covering</a:t>
            </a:r>
            <a:r>
              <a:rPr lang="en-GB" sz="1600" dirty="0"/>
              <a:t> the main components of the course as well as contextual understanding of pieces. </a:t>
            </a:r>
          </a:p>
        </p:txBody>
      </p:sp>
    </p:spTree>
    <p:extLst>
      <p:ext uri="{BB962C8B-B14F-4D97-AF65-F5344CB8AC3E}">
        <p14:creationId xmlns:p14="http://schemas.microsoft.com/office/powerpoint/2010/main" val="276887057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3d426267-58e2-420b-ab2f-33977ba3610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B4E639B75EF1E4283FE4B3EEDC8CD39" ma:contentTypeVersion="13" ma:contentTypeDescription="Create a new document." ma:contentTypeScope="" ma:versionID="c238adaf0e25ce6b4d9006f3b90af03c">
  <xsd:schema xmlns:xsd="http://www.w3.org/2001/XMLSchema" xmlns:xs="http://www.w3.org/2001/XMLSchema" xmlns:p="http://schemas.microsoft.com/office/2006/metadata/properties" xmlns:ns3="3d426267-58e2-420b-ab2f-33977ba36104" xmlns:ns4="fa3a1019-4f58-44d9-951a-831b960eef9d" targetNamespace="http://schemas.microsoft.com/office/2006/metadata/properties" ma:root="true" ma:fieldsID="6e3ce92c0de7376d5c89ee3ccba14aa8" ns3:_="" ns4:_="">
    <xsd:import namespace="3d426267-58e2-420b-ab2f-33977ba36104"/>
    <xsd:import namespace="fa3a1019-4f58-44d9-951a-831b960eef9d"/>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OCR" minOccurs="0"/>
                <xsd:element ref="ns3:MediaServiceDateTaken" minOccurs="0"/>
                <xsd:element ref="ns3:MediaServiceAutoKeyPoints" minOccurs="0"/>
                <xsd:element ref="ns3:MediaServiceKeyPoints" minOccurs="0"/>
                <xsd:element ref="ns3:_activity"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d426267-58e2-420b-ab2f-33977ba3610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_activity" ma:index="17"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a3a1019-4f58-44d9-951a-831b960eef9d"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A6247F7-B26D-48CC-87C3-D177DD40C540}">
  <ds:schemaRefs>
    <ds:schemaRef ds:uri="http://purl.org/dc/terms/"/>
    <ds:schemaRef ds:uri="http://schemas.openxmlformats.org/package/2006/metadata/core-properties"/>
    <ds:schemaRef ds:uri="http://www.w3.org/XML/1998/namespace"/>
    <ds:schemaRef ds:uri="http://schemas.microsoft.com/office/infopath/2007/PartnerControls"/>
    <ds:schemaRef ds:uri="http://schemas.microsoft.com/office/2006/documentManagement/types"/>
    <ds:schemaRef ds:uri="http://purl.org/dc/dcmitype/"/>
    <ds:schemaRef ds:uri="fa3a1019-4f58-44d9-951a-831b960eef9d"/>
    <ds:schemaRef ds:uri="3d426267-58e2-420b-ab2f-33977ba36104"/>
    <ds:schemaRef ds:uri="http://schemas.microsoft.com/office/2006/metadata/properties"/>
    <ds:schemaRef ds:uri="http://purl.org/dc/elements/1.1/"/>
  </ds:schemaRefs>
</ds:datastoreItem>
</file>

<file path=customXml/itemProps2.xml><?xml version="1.0" encoding="utf-8"?>
<ds:datastoreItem xmlns:ds="http://schemas.openxmlformats.org/officeDocument/2006/customXml" ds:itemID="{C2E3C52E-0E24-4398-A34E-598D566EAB8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d426267-58e2-420b-ab2f-33977ba36104"/>
    <ds:schemaRef ds:uri="fa3a1019-4f58-44d9-951a-831b960eef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F8855CB-CBDF-472C-94D1-589247F82F9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2785</TotalTime>
  <Words>560</Words>
  <Application>Microsoft Office PowerPoint</Application>
  <PresentationFormat>Custom</PresentationFormat>
  <Paragraphs>40</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Century Gothic</vt:lpstr>
      <vt:lpstr>Open Sans</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 Blyth</dc:creator>
  <cp:lastModifiedBy>K Carter</cp:lastModifiedBy>
  <cp:revision>39</cp:revision>
  <cp:lastPrinted>2024-09-02T15:22:12Z</cp:lastPrinted>
  <dcterms:created xsi:type="dcterms:W3CDTF">2023-06-08T13:25:16Z</dcterms:created>
  <dcterms:modified xsi:type="dcterms:W3CDTF">2026-07-01T11:02:18Z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0x0101007B4E639B75EF1E4283FE4B3EEDC8CD39</vt:lpwstr>
  </property>
</Properties>
</file>